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78" r:id="rId2"/>
    <p:sldId id="279" r:id="rId3"/>
    <p:sldId id="280" r:id="rId4"/>
    <p:sldId id="283" r:id="rId5"/>
    <p:sldId id="287" r:id="rId6"/>
    <p:sldId id="282" r:id="rId7"/>
    <p:sldId id="288" r:id="rId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enjie" initials="C" lastIdx="1" clrIdx="0">
    <p:extLst>
      <p:ext uri="{19B8F6BF-5375-455C-9EA6-DF929625EA0E}">
        <p15:presenceInfo xmlns:p15="http://schemas.microsoft.com/office/powerpoint/2012/main" userId="b621b43ca4f98d0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D7FFD"/>
    <a:srgbClr val="222222"/>
    <a:srgbClr val="000000"/>
    <a:srgbClr val="0D0D0D"/>
    <a:srgbClr val="FF7C80"/>
    <a:srgbClr val="FF7676"/>
    <a:srgbClr val="BEAF28"/>
    <a:srgbClr val="901201"/>
    <a:srgbClr val="DA0000"/>
    <a:srgbClr val="DBDB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41C37F4-4020-4BF9-845A-469D5FB4BB1E}" v="3999" dt="2022-07-29T07:06:59.659"/>
    <p1510:client id="{FF7D964E-F511-4A35-A187-3264F34F9B90}" v="1498" dt="2022-07-29T09:32:54.358"/>
    <p1510:client id="{2E6CE306-508E-4476-8813-341602BBEB27}" v="2" dt="2022-07-29T09:28:38.94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31" autoAdjust="0"/>
    <p:restoredTop sz="96357" autoAdjust="0"/>
  </p:normalViewPr>
  <p:slideViewPr>
    <p:cSldViewPr snapToGrid="0">
      <p:cViewPr varScale="1">
        <p:scale>
          <a:sx n="110" d="100"/>
          <a:sy n="110" d="100"/>
        </p:scale>
        <p:origin x="58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6/11/relationships/changesInfo" Target="changesInfos/changesInfo1.xml"/><Relationship Id="rId10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userId="b621b43ca4f98d05" providerId="LiveId" clId="{FF7D964E-F511-4A35-A187-3264F34F9B90}"/>
    <pc:docChg chg="undo custSel addSld delSld modSld">
      <pc:chgData name="" userId="b621b43ca4f98d05" providerId="LiveId" clId="{FF7D964E-F511-4A35-A187-3264F34F9B90}" dt="2022-07-29T09:32:54.358" v="1496" actId="20577"/>
      <pc:docMkLst>
        <pc:docMk/>
      </pc:docMkLst>
      <pc:sldChg chg="del">
        <pc:chgData name="" userId="b621b43ca4f98d05" providerId="LiveId" clId="{FF7D964E-F511-4A35-A187-3264F34F9B90}" dt="2022-07-29T07:10:19.053" v="12" actId="2696"/>
        <pc:sldMkLst>
          <pc:docMk/>
          <pc:sldMk cId="3271966101" sldId="261"/>
        </pc:sldMkLst>
      </pc:sldChg>
      <pc:sldChg chg="del">
        <pc:chgData name="" userId="b621b43ca4f98d05" providerId="LiveId" clId="{FF7D964E-F511-4A35-A187-3264F34F9B90}" dt="2022-07-29T07:10:18.551" v="11" actId="2696"/>
        <pc:sldMkLst>
          <pc:docMk/>
          <pc:sldMk cId="2774781955" sldId="263"/>
        </pc:sldMkLst>
      </pc:sldChg>
      <pc:sldChg chg="del">
        <pc:chgData name="" userId="b621b43ca4f98d05" providerId="LiveId" clId="{FF7D964E-F511-4A35-A187-3264F34F9B90}" dt="2022-07-29T07:10:18.033" v="10" actId="2696"/>
        <pc:sldMkLst>
          <pc:docMk/>
          <pc:sldMk cId="1145683181" sldId="264"/>
        </pc:sldMkLst>
      </pc:sldChg>
      <pc:sldChg chg="del">
        <pc:chgData name="" userId="b621b43ca4f98d05" providerId="LiveId" clId="{FF7D964E-F511-4A35-A187-3264F34F9B90}" dt="2022-07-29T07:10:17.826" v="9" actId="2696"/>
        <pc:sldMkLst>
          <pc:docMk/>
          <pc:sldMk cId="3502603151" sldId="265"/>
        </pc:sldMkLst>
      </pc:sldChg>
      <pc:sldChg chg="del">
        <pc:chgData name="" userId="b621b43ca4f98d05" providerId="LiveId" clId="{FF7D964E-F511-4A35-A187-3264F34F9B90}" dt="2022-07-29T07:10:17.607" v="8" actId="2696"/>
        <pc:sldMkLst>
          <pc:docMk/>
          <pc:sldMk cId="4190046327" sldId="267"/>
        </pc:sldMkLst>
      </pc:sldChg>
      <pc:sldChg chg="del">
        <pc:chgData name="" userId="b621b43ca4f98d05" providerId="LiveId" clId="{FF7D964E-F511-4A35-A187-3264F34F9B90}" dt="2022-07-29T07:10:17.405" v="7" actId="2696"/>
        <pc:sldMkLst>
          <pc:docMk/>
          <pc:sldMk cId="4292300505" sldId="268"/>
        </pc:sldMkLst>
      </pc:sldChg>
      <pc:sldChg chg="del">
        <pc:chgData name="" userId="b621b43ca4f98d05" providerId="LiveId" clId="{FF7D964E-F511-4A35-A187-3264F34F9B90}" dt="2022-07-29T07:10:17.237" v="6" actId="2696"/>
        <pc:sldMkLst>
          <pc:docMk/>
          <pc:sldMk cId="4147090447" sldId="270"/>
        </pc:sldMkLst>
      </pc:sldChg>
      <pc:sldChg chg="del">
        <pc:chgData name="" userId="b621b43ca4f98d05" providerId="LiveId" clId="{FF7D964E-F511-4A35-A187-3264F34F9B90}" dt="2022-07-29T07:10:17.113" v="5" actId="2696"/>
        <pc:sldMkLst>
          <pc:docMk/>
          <pc:sldMk cId="3387447714" sldId="271"/>
        </pc:sldMkLst>
      </pc:sldChg>
      <pc:sldChg chg="del">
        <pc:chgData name="" userId="b621b43ca4f98d05" providerId="LiveId" clId="{FF7D964E-F511-4A35-A187-3264F34F9B90}" dt="2022-07-29T07:10:16.342" v="1" actId="2696"/>
        <pc:sldMkLst>
          <pc:docMk/>
          <pc:sldMk cId="2458377201" sldId="273"/>
        </pc:sldMkLst>
      </pc:sldChg>
      <pc:sldChg chg="del">
        <pc:chgData name="" userId="b621b43ca4f98d05" providerId="LiveId" clId="{FF7D964E-F511-4A35-A187-3264F34F9B90}" dt="2022-07-29T07:10:13.319" v="0" actId="2696"/>
        <pc:sldMkLst>
          <pc:docMk/>
          <pc:sldMk cId="1583288674" sldId="274"/>
        </pc:sldMkLst>
      </pc:sldChg>
      <pc:sldChg chg="del">
        <pc:chgData name="" userId="b621b43ca4f98d05" providerId="LiveId" clId="{FF7D964E-F511-4A35-A187-3264F34F9B90}" dt="2022-07-29T07:10:16.813" v="3" actId="2696"/>
        <pc:sldMkLst>
          <pc:docMk/>
          <pc:sldMk cId="2194197592" sldId="275"/>
        </pc:sldMkLst>
      </pc:sldChg>
      <pc:sldChg chg="del">
        <pc:chgData name="" userId="b621b43ca4f98d05" providerId="LiveId" clId="{FF7D964E-F511-4A35-A187-3264F34F9B90}" dt="2022-07-29T07:10:16.917" v="4" actId="2696"/>
        <pc:sldMkLst>
          <pc:docMk/>
          <pc:sldMk cId="2124183510" sldId="276"/>
        </pc:sldMkLst>
      </pc:sldChg>
      <pc:sldChg chg="del">
        <pc:chgData name="" userId="b621b43ca4f98d05" providerId="LiveId" clId="{FF7D964E-F511-4A35-A187-3264F34F9B90}" dt="2022-07-29T07:10:16.573" v="2" actId="2696"/>
        <pc:sldMkLst>
          <pc:docMk/>
          <pc:sldMk cId="3624138906" sldId="277"/>
        </pc:sldMkLst>
      </pc:sldChg>
      <pc:sldChg chg="addSp delSp modSp">
        <pc:chgData name="" userId="b621b43ca4f98d05" providerId="LiveId" clId="{FF7D964E-F511-4A35-A187-3264F34F9B90}" dt="2022-07-29T07:28:05.354" v="193" actId="1076"/>
        <pc:sldMkLst>
          <pc:docMk/>
          <pc:sldMk cId="1206943418" sldId="278"/>
        </pc:sldMkLst>
        <pc:spChg chg="add del mod">
          <ac:chgData name="" userId="b621b43ca4f98d05" providerId="LiveId" clId="{FF7D964E-F511-4A35-A187-3264F34F9B90}" dt="2022-07-29T07:22:57.901" v="22" actId="478"/>
          <ac:spMkLst>
            <pc:docMk/>
            <pc:sldMk cId="1206943418" sldId="278"/>
            <ac:spMk id="6" creationId="{D193D52E-E171-4B1E-A0DA-90792FF0A1D8}"/>
          </ac:spMkLst>
        </pc:spChg>
        <pc:spChg chg="add del mod ord">
          <ac:chgData name="" userId="b621b43ca4f98d05" providerId="LiveId" clId="{FF7D964E-F511-4A35-A187-3264F34F9B90}" dt="2022-07-29T07:28:00.373" v="191" actId="478"/>
          <ac:spMkLst>
            <pc:docMk/>
            <pc:sldMk cId="1206943418" sldId="278"/>
            <ac:spMk id="15" creationId="{6EC08114-C28F-46E5-9D80-CAE877A30CF6}"/>
          </ac:spMkLst>
        </pc:spChg>
        <pc:spChg chg="add del mod ord">
          <ac:chgData name="" userId="b621b43ca4f98d05" providerId="LiveId" clId="{FF7D964E-F511-4A35-A187-3264F34F9B90}" dt="2022-07-29T07:27:59.570" v="190" actId="478"/>
          <ac:spMkLst>
            <pc:docMk/>
            <pc:sldMk cId="1206943418" sldId="278"/>
            <ac:spMk id="17" creationId="{A900FC16-B428-4AF5-BD03-6475230BC8C0}"/>
          </ac:spMkLst>
        </pc:spChg>
        <pc:spChg chg="add del mod ord">
          <ac:chgData name="" userId="b621b43ca4f98d05" providerId="LiveId" clId="{FF7D964E-F511-4A35-A187-3264F34F9B90}" dt="2022-07-29T07:24:55.787" v="131" actId="478"/>
          <ac:spMkLst>
            <pc:docMk/>
            <pc:sldMk cId="1206943418" sldId="278"/>
            <ac:spMk id="18" creationId="{3DD387DE-C924-4C73-8F3E-421985E40121}"/>
          </ac:spMkLst>
        </pc:spChg>
        <pc:spChg chg="add del">
          <ac:chgData name="" userId="b621b43ca4f98d05" providerId="LiveId" clId="{FF7D964E-F511-4A35-A187-3264F34F9B90}" dt="2022-07-29T07:25:13.843" v="139" actId="478"/>
          <ac:spMkLst>
            <pc:docMk/>
            <pc:sldMk cId="1206943418" sldId="278"/>
            <ac:spMk id="19" creationId="{AEFF291F-22CF-431F-AA08-60A9A2FDE58C}"/>
          </ac:spMkLst>
        </pc:spChg>
        <pc:spChg chg="add del mod ord">
          <ac:chgData name="" userId="b621b43ca4f98d05" providerId="LiveId" clId="{FF7D964E-F511-4A35-A187-3264F34F9B90}" dt="2022-07-29T07:26:06.663" v="156" actId="478"/>
          <ac:spMkLst>
            <pc:docMk/>
            <pc:sldMk cId="1206943418" sldId="278"/>
            <ac:spMk id="20" creationId="{B422C494-02B1-4D90-B3E6-01FC22D2AF38}"/>
          </ac:spMkLst>
        </pc:spChg>
        <pc:picChg chg="add del mod">
          <ac:chgData name="" userId="b621b43ca4f98d05" providerId="LiveId" clId="{FF7D964E-F511-4A35-A187-3264F34F9B90}" dt="2022-07-29T07:28:05.354" v="193" actId="1076"/>
          <ac:picMkLst>
            <pc:docMk/>
            <pc:sldMk cId="1206943418" sldId="278"/>
            <ac:picMk id="9" creationId="{B028B065-5FD0-40AA-A793-9657C7A910EC}"/>
          </ac:picMkLst>
        </pc:picChg>
        <pc:picChg chg="add del mod">
          <ac:chgData name="" userId="b621b43ca4f98d05" providerId="LiveId" clId="{FF7D964E-F511-4A35-A187-3264F34F9B90}" dt="2022-07-29T07:27:03.457" v="167" actId="478"/>
          <ac:picMkLst>
            <pc:docMk/>
            <pc:sldMk cId="1206943418" sldId="278"/>
            <ac:picMk id="16" creationId="{E7958C30-EA31-4880-AC0F-08CB9AE78B60}"/>
          </ac:picMkLst>
        </pc:picChg>
        <pc:picChg chg="add del">
          <ac:chgData name="" userId="b621b43ca4f98d05" providerId="LiveId" clId="{FF7D964E-F511-4A35-A187-3264F34F9B90}" dt="2022-07-29T07:25:56.434" v="150" actId="478"/>
          <ac:picMkLst>
            <pc:docMk/>
            <pc:sldMk cId="1206943418" sldId="278"/>
            <ac:picMk id="21" creationId="{7CB055AD-5ADF-4034-80A8-6DBC6FD6FF0E}"/>
          </ac:picMkLst>
        </pc:picChg>
        <pc:picChg chg="add del mod ord">
          <ac:chgData name="" userId="b621b43ca4f98d05" providerId="LiveId" clId="{FF7D964E-F511-4A35-A187-3264F34F9B90}" dt="2022-07-29T07:27:56.140" v="187" actId="478"/>
          <ac:picMkLst>
            <pc:docMk/>
            <pc:sldMk cId="1206943418" sldId="278"/>
            <ac:picMk id="23" creationId="{6880149D-FE2F-49C8-BF50-41540FCCDB5C}"/>
          </ac:picMkLst>
        </pc:picChg>
      </pc:sldChg>
      <pc:sldChg chg="addSp modSp">
        <pc:chgData name="" userId="b621b43ca4f98d05" providerId="LiveId" clId="{FF7D964E-F511-4A35-A187-3264F34F9B90}" dt="2022-07-29T09:06:47.482" v="1304" actId="1076"/>
        <pc:sldMkLst>
          <pc:docMk/>
          <pc:sldMk cId="1485653290" sldId="279"/>
        </pc:sldMkLst>
        <pc:spChg chg="add mod">
          <ac:chgData name="" userId="b621b43ca4f98d05" providerId="LiveId" clId="{FF7D964E-F511-4A35-A187-3264F34F9B90}" dt="2022-07-29T09:06:47.482" v="1304" actId="1076"/>
          <ac:spMkLst>
            <pc:docMk/>
            <pc:sldMk cId="1485653290" sldId="279"/>
            <ac:spMk id="15" creationId="{1790AE1D-75A7-4D3A-8D13-6EF0DB1ACF5B}"/>
          </ac:spMkLst>
        </pc:spChg>
        <pc:grpChg chg="mod">
          <ac:chgData name="" userId="b621b43ca4f98d05" providerId="LiveId" clId="{FF7D964E-F511-4A35-A187-3264F34F9B90}" dt="2022-07-29T09:05:43.002" v="1282" actId="1076"/>
          <ac:grpSpMkLst>
            <pc:docMk/>
            <pc:sldMk cId="1485653290" sldId="279"/>
            <ac:grpSpMk id="13" creationId="{169A9F4F-9014-45A5-B9E2-751ED7BAAF81}"/>
          </ac:grpSpMkLst>
        </pc:grpChg>
      </pc:sldChg>
      <pc:sldChg chg="addSp delSp modSp delAnim modAnim">
        <pc:chgData name="" userId="b621b43ca4f98d05" providerId="LiveId" clId="{FF7D964E-F511-4A35-A187-3264F34F9B90}" dt="2022-07-29T09:32:54.358" v="1496" actId="20577"/>
        <pc:sldMkLst>
          <pc:docMk/>
          <pc:sldMk cId="2538290184" sldId="280"/>
        </pc:sldMkLst>
        <pc:spChg chg="mod">
          <ac:chgData name="" userId="b621b43ca4f98d05" providerId="LiveId" clId="{FF7D964E-F511-4A35-A187-3264F34F9B90}" dt="2022-07-29T08:58:37.396" v="1245" actId="1076"/>
          <ac:spMkLst>
            <pc:docMk/>
            <pc:sldMk cId="2538290184" sldId="280"/>
            <ac:spMk id="3" creationId="{08DCC91E-9662-4C75-A959-A0600FEF45C2}"/>
          </ac:spMkLst>
        </pc:spChg>
        <pc:spChg chg="mod">
          <ac:chgData name="" userId="b621b43ca4f98d05" providerId="LiveId" clId="{FF7D964E-F511-4A35-A187-3264F34F9B90}" dt="2022-07-29T09:12:57.750" v="1336" actId="20577"/>
          <ac:spMkLst>
            <pc:docMk/>
            <pc:sldMk cId="2538290184" sldId="280"/>
            <ac:spMk id="4" creationId="{AC648009-E548-41F3-993B-30CFA37AC320}"/>
          </ac:spMkLst>
        </pc:spChg>
        <pc:spChg chg="add mod">
          <ac:chgData name="" userId="b621b43ca4f98d05" providerId="LiveId" clId="{FF7D964E-F511-4A35-A187-3264F34F9B90}" dt="2022-07-29T09:06:39.805" v="1301" actId="1076"/>
          <ac:spMkLst>
            <pc:docMk/>
            <pc:sldMk cId="2538290184" sldId="280"/>
            <ac:spMk id="7" creationId="{8859E24D-DB85-47BF-8E33-4DA94CED8BA2}"/>
          </ac:spMkLst>
        </pc:spChg>
        <pc:spChg chg="add mod">
          <ac:chgData name="" userId="b621b43ca4f98d05" providerId="LiveId" clId="{FF7D964E-F511-4A35-A187-3264F34F9B90}" dt="2022-07-29T08:19:59.934" v="911" actId="164"/>
          <ac:spMkLst>
            <pc:docMk/>
            <pc:sldMk cId="2538290184" sldId="280"/>
            <ac:spMk id="25" creationId="{EAC62550-FDED-4819-87AC-21A70E9EA0CB}"/>
          </ac:spMkLst>
        </pc:spChg>
        <pc:spChg chg="add mod">
          <ac:chgData name="" userId="b621b43ca4f98d05" providerId="LiveId" clId="{FF7D964E-F511-4A35-A187-3264F34F9B90}" dt="2022-07-29T08:19:59.934" v="911" actId="164"/>
          <ac:spMkLst>
            <pc:docMk/>
            <pc:sldMk cId="2538290184" sldId="280"/>
            <ac:spMk id="26" creationId="{6270D04E-053B-4465-ACE7-9934E6BE9C25}"/>
          </ac:spMkLst>
        </pc:spChg>
        <pc:spChg chg="add mod">
          <ac:chgData name="" userId="b621b43ca4f98d05" providerId="LiveId" clId="{FF7D964E-F511-4A35-A187-3264F34F9B90}" dt="2022-07-29T08:19:59.934" v="911" actId="164"/>
          <ac:spMkLst>
            <pc:docMk/>
            <pc:sldMk cId="2538290184" sldId="280"/>
            <ac:spMk id="27" creationId="{FF2AD54C-6CED-4FA7-9BF4-BD6EFE7EE65A}"/>
          </ac:spMkLst>
        </pc:spChg>
        <pc:spChg chg="add del mod">
          <ac:chgData name="" userId="b621b43ca4f98d05" providerId="LiveId" clId="{FF7D964E-F511-4A35-A187-3264F34F9B90}" dt="2022-07-29T08:08:09.389" v="791" actId="478"/>
          <ac:spMkLst>
            <pc:docMk/>
            <pc:sldMk cId="2538290184" sldId="280"/>
            <ac:spMk id="29" creationId="{A24AEE35-32C2-4363-920E-F70E1C393BC9}"/>
          </ac:spMkLst>
        </pc:spChg>
        <pc:spChg chg="add del mod">
          <ac:chgData name="" userId="b621b43ca4f98d05" providerId="LiveId" clId="{FF7D964E-F511-4A35-A187-3264F34F9B90}" dt="2022-07-29T08:08:36.792" v="798" actId="478"/>
          <ac:spMkLst>
            <pc:docMk/>
            <pc:sldMk cId="2538290184" sldId="280"/>
            <ac:spMk id="30" creationId="{68F2D8F1-15FA-41B0-AF01-ADD154A7B8D2}"/>
          </ac:spMkLst>
        </pc:spChg>
        <pc:spChg chg="add del mod">
          <ac:chgData name="" userId="b621b43ca4f98d05" providerId="LiveId" clId="{FF7D964E-F511-4A35-A187-3264F34F9B90}" dt="2022-07-29T08:08:34.953" v="797"/>
          <ac:spMkLst>
            <pc:docMk/>
            <pc:sldMk cId="2538290184" sldId="280"/>
            <ac:spMk id="32" creationId="{B017382C-9771-48E5-A603-FC3C9B38BF2C}"/>
          </ac:spMkLst>
        </pc:spChg>
        <pc:spChg chg="mod">
          <ac:chgData name="" userId="b621b43ca4f98d05" providerId="LiveId" clId="{FF7D964E-F511-4A35-A187-3264F34F9B90}" dt="2022-07-29T09:32:54.358" v="1496" actId="20577"/>
          <ac:spMkLst>
            <pc:docMk/>
            <pc:sldMk cId="2538290184" sldId="280"/>
            <ac:spMk id="43" creationId="{95458B7B-3C6A-4D90-9A76-C065BC2ADD86}"/>
          </ac:spMkLst>
        </pc:spChg>
        <pc:spChg chg="del">
          <ac:chgData name="" userId="b621b43ca4f98d05" providerId="LiveId" clId="{FF7D964E-F511-4A35-A187-3264F34F9B90}" dt="2022-07-29T08:07:10.159" v="783" actId="478"/>
          <ac:spMkLst>
            <pc:docMk/>
            <pc:sldMk cId="2538290184" sldId="280"/>
            <ac:spMk id="46" creationId="{BB7EF4DF-DBB0-4773-A10A-08B163AF3791}"/>
          </ac:spMkLst>
        </pc:spChg>
        <pc:spChg chg="del">
          <ac:chgData name="" userId="b621b43ca4f98d05" providerId="LiveId" clId="{FF7D964E-F511-4A35-A187-3264F34F9B90}" dt="2022-07-29T08:07:12.121" v="784" actId="478"/>
          <ac:spMkLst>
            <pc:docMk/>
            <pc:sldMk cId="2538290184" sldId="280"/>
            <ac:spMk id="49" creationId="{A3396525-2108-4EBD-BC3A-3DC3354E9DA5}"/>
          </ac:spMkLst>
        </pc:spChg>
        <pc:spChg chg="del">
          <ac:chgData name="" userId="b621b43ca4f98d05" providerId="LiveId" clId="{FF7D964E-F511-4A35-A187-3264F34F9B90}" dt="2022-07-29T08:07:13.918" v="785" actId="478"/>
          <ac:spMkLst>
            <pc:docMk/>
            <pc:sldMk cId="2538290184" sldId="280"/>
            <ac:spMk id="55" creationId="{C6CABFF1-7518-4254-97C3-034503BE1810}"/>
          </ac:spMkLst>
        </pc:spChg>
        <pc:spChg chg="mod">
          <ac:chgData name="" userId="b621b43ca4f98d05" providerId="LiveId" clId="{FF7D964E-F511-4A35-A187-3264F34F9B90}" dt="2022-07-29T08:09:55.952" v="820" actId="14100"/>
          <ac:spMkLst>
            <pc:docMk/>
            <pc:sldMk cId="2538290184" sldId="280"/>
            <ac:spMk id="57" creationId="{E4971CF6-BD45-4EF8-AC1F-E49348B82D19}"/>
          </ac:spMkLst>
        </pc:spChg>
        <pc:grpChg chg="add del mod">
          <ac:chgData name="" userId="b621b43ca4f98d05" providerId="LiveId" clId="{FF7D964E-F511-4A35-A187-3264F34F9B90}" dt="2022-07-29T08:43:38.131" v="995" actId="478"/>
          <ac:grpSpMkLst>
            <pc:docMk/>
            <pc:sldMk cId="2538290184" sldId="280"/>
            <ac:grpSpMk id="5" creationId="{8C88A24B-B4B5-4BF6-BA04-AFF7E457BC5F}"/>
          </ac:grpSpMkLst>
        </pc:grpChg>
        <pc:grpChg chg="mod">
          <ac:chgData name="" userId="b621b43ca4f98d05" providerId="LiveId" clId="{FF7D964E-F511-4A35-A187-3264F34F9B90}" dt="2022-07-29T08:19:59.934" v="911" actId="164"/>
          <ac:grpSpMkLst>
            <pc:docMk/>
            <pc:sldMk cId="2538290184" sldId="280"/>
            <ac:grpSpMk id="14" creationId="{7AD2CD63-5AB6-4262-9370-B41DF2F16822}"/>
          </ac:grpSpMkLst>
        </pc:grpChg>
        <pc:grpChg chg="mod">
          <ac:chgData name="" userId="b621b43ca4f98d05" providerId="LiveId" clId="{FF7D964E-F511-4A35-A187-3264F34F9B90}" dt="2022-07-29T09:28:45.348" v="1486" actId="1076"/>
          <ac:grpSpMkLst>
            <pc:docMk/>
            <pc:sldMk cId="2538290184" sldId="280"/>
            <ac:grpSpMk id="15" creationId="{79CD8099-ED54-41F9-A865-848482B5FBD8}"/>
          </ac:grpSpMkLst>
        </pc:grpChg>
        <pc:grpChg chg="mod">
          <ac:chgData name="" userId="b621b43ca4f98d05" providerId="LiveId" clId="{FF7D964E-F511-4A35-A187-3264F34F9B90}" dt="2022-07-29T09:28:46.705" v="1487" actId="1076"/>
          <ac:grpSpMkLst>
            <pc:docMk/>
            <pc:sldMk cId="2538290184" sldId="280"/>
            <ac:grpSpMk id="18" creationId="{1352A7B8-70E1-45C5-AAFA-BAAD2812C53F}"/>
          </ac:grpSpMkLst>
        </pc:grpChg>
      </pc:sldChg>
      <pc:sldChg chg="addSp delSp modSp modAnim">
        <pc:chgData name="" userId="b621b43ca4f98d05" providerId="LiveId" clId="{FF7D964E-F511-4A35-A187-3264F34F9B90}" dt="2022-07-29T09:08:58.789" v="1335"/>
        <pc:sldMkLst>
          <pc:docMk/>
          <pc:sldMk cId="2199987497" sldId="282"/>
        </pc:sldMkLst>
        <pc:spChg chg="add mod">
          <ac:chgData name="" userId="b621b43ca4f98d05" providerId="LiveId" clId="{FF7D964E-F511-4A35-A187-3264F34F9B90}" dt="2022-07-29T08:38:29.148" v="985" actId="20577"/>
          <ac:spMkLst>
            <pc:docMk/>
            <pc:sldMk cId="2199987497" sldId="282"/>
            <ac:spMk id="5" creationId="{035C3239-A352-4665-A528-C92C0BBAA5D0}"/>
          </ac:spMkLst>
        </pc:spChg>
        <pc:spChg chg="del mod">
          <ac:chgData name="" userId="b621b43ca4f98d05" providerId="LiveId" clId="{FF7D964E-F511-4A35-A187-3264F34F9B90}" dt="2022-07-29T08:19:47.409" v="908" actId="478"/>
          <ac:spMkLst>
            <pc:docMk/>
            <pc:sldMk cId="2199987497" sldId="282"/>
            <ac:spMk id="6" creationId="{48DE9FCC-A411-4FD4-BEEB-A17F4DE1EEC3}"/>
          </ac:spMkLst>
        </pc:spChg>
        <pc:spChg chg="add mod">
          <ac:chgData name="" userId="b621b43ca4f98d05" providerId="LiveId" clId="{FF7D964E-F511-4A35-A187-3264F34F9B90}" dt="2022-07-29T08:33:23.561" v="974" actId="1076"/>
          <ac:spMkLst>
            <pc:docMk/>
            <pc:sldMk cId="2199987497" sldId="282"/>
            <ac:spMk id="8" creationId="{37F85E8F-7517-4A4F-AFFF-B33F064607DD}"/>
          </ac:spMkLst>
        </pc:spChg>
        <pc:spChg chg="add mod">
          <ac:chgData name="" userId="b621b43ca4f98d05" providerId="LiveId" clId="{FF7D964E-F511-4A35-A187-3264F34F9B90}" dt="2022-07-29T09:08:05.351" v="1334" actId="1076"/>
          <ac:spMkLst>
            <pc:docMk/>
            <pc:sldMk cId="2199987497" sldId="282"/>
            <ac:spMk id="9" creationId="{9E28393E-BB4D-4971-ADE9-61B33389D334}"/>
          </ac:spMkLst>
        </pc:spChg>
        <pc:spChg chg="add mod">
          <ac:chgData name="" userId="b621b43ca4f98d05" providerId="LiveId" clId="{FF7D964E-F511-4A35-A187-3264F34F9B90}" dt="2022-07-29T08:01:16.037" v="522" actId="20577"/>
          <ac:spMkLst>
            <pc:docMk/>
            <pc:sldMk cId="2199987497" sldId="282"/>
            <ac:spMk id="12" creationId="{6AF93DC8-B03F-4CB8-A4D7-785BAB9D2AF3}"/>
          </ac:spMkLst>
        </pc:spChg>
        <pc:picChg chg="add mod">
          <ac:chgData name="" userId="b621b43ca4f98d05" providerId="LiveId" clId="{FF7D964E-F511-4A35-A187-3264F34F9B90}" dt="2022-07-29T08:21:25.141" v="931" actId="1076"/>
          <ac:picMkLst>
            <pc:docMk/>
            <pc:sldMk cId="2199987497" sldId="282"/>
            <ac:picMk id="2" creationId="{BAF9920B-9909-4249-9D7E-6C19E3D3EE4D}"/>
          </ac:picMkLst>
        </pc:picChg>
        <pc:picChg chg="add mod">
          <ac:chgData name="" userId="b621b43ca4f98d05" providerId="LiveId" clId="{FF7D964E-F511-4A35-A187-3264F34F9B90}" dt="2022-07-29T08:21:25.141" v="931" actId="1076"/>
          <ac:picMkLst>
            <pc:docMk/>
            <pc:sldMk cId="2199987497" sldId="282"/>
            <ac:picMk id="3" creationId="{AA8A0749-E8FE-4AA4-BC26-464B6279A707}"/>
          </ac:picMkLst>
        </pc:picChg>
        <pc:picChg chg="add del mod">
          <ac:chgData name="" userId="b621b43ca4f98d05" providerId="LiveId" clId="{FF7D964E-F511-4A35-A187-3264F34F9B90}" dt="2022-07-29T07:49:33.995" v="212"/>
          <ac:picMkLst>
            <pc:docMk/>
            <pc:sldMk cId="2199987497" sldId="282"/>
            <ac:picMk id="5" creationId="{62C30443-70A2-4905-943D-9F9D31B55C62}"/>
          </ac:picMkLst>
        </pc:picChg>
        <pc:picChg chg="add del mod">
          <ac:chgData name="" userId="b621b43ca4f98d05" providerId="LiveId" clId="{FF7D964E-F511-4A35-A187-3264F34F9B90}" dt="2022-07-29T07:53:33.281" v="286" actId="478"/>
          <ac:picMkLst>
            <pc:docMk/>
            <pc:sldMk cId="2199987497" sldId="282"/>
            <ac:picMk id="2050" creationId="{03A2C182-72E4-4338-BA37-13709073AC52}"/>
          </ac:picMkLst>
        </pc:picChg>
        <pc:picChg chg="add del">
          <ac:chgData name="" userId="b621b43ca4f98d05" providerId="LiveId" clId="{FF7D964E-F511-4A35-A187-3264F34F9B90}" dt="2022-07-29T07:53:33.846" v="287" actId="478"/>
          <ac:picMkLst>
            <pc:docMk/>
            <pc:sldMk cId="2199987497" sldId="282"/>
            <ac:picMk id="2052" creationId="{CEABA696-26FC-4780-BE17-D7D5166E7422}"/>
          </ac:picMkLst>
        </pc:picChg>
        <pc:picChg chg="add del mod">
          <ac:chgData name="" userId="b621b43ca4f98d05" providerId="LiveId" clId="{FF7D964E-F511-4A35-A187-3264F34F9B90}" dt="2022-07-29T07:53:34.329" v="288" actId="478"/>
          <ac:picMkLst>
            <pc:docMk/>
            <pc:sldMk cId="2199987497" sldId="282"/>
            <ac:picMk id="2054" creationId="{C96AA46D-A056-467E-AD95-A7DFD9B10E01}"/>
          </ac:picMkLst>
        </pc:picChg>
        <pc:picChg chg="add del mod">
          <ac:chgData name="" userId="b621b43ca4f98d05" providerId="LiveId" clId="{FF7D964E-F511-4A35-A187-3264F34F9B90}" dt="2022-07-29T07:57:03.067" v="350" actId="478"/>
          <ac:picMkLst>
            <pc:docMk/>
            <pc:sldMk cId="2199987497" sldId="282"/>
            <ac:picMk id="2056" creationId="{9045C3CD-0C2C-4ADA-AD54-FD6732CA4810}"/>
          </ac:picMkLst>
        </pc:picChg>
        <pc:picChg chg="add del mod">
          <ac:chgData name="" userId="b621b43ca4f98d05" providerId="LiveId" clId="{FF7D964E-F511-4A35-A187-3264F34F9B90}" dt="2022-07-29T08:18:45.944" v="895" actId="478"/>
          <ac:picMkLst>
            <pc:docMk/>
            <pc:sldMk cId="2199987497" sldId="282"/>
            <ac:picMk id="2058" creationId="{09DA4291-155E-4A7B-B034-4C112C766D48}"/>
          </ac:picMkLst>
        </pc:picChg>
        <pc:picChg chg="add del mod">
          <ac:chgData name="" userId="b621b43ca4f98d05" providerId="LiveId" clId="{FF7D964E-F511-4A35-A187-3264F34F9B90}" dt="2022-07-29T08:18:47.214" v="896" actId="478"/>
          <ac:picMkLst>
            <pc:docMk/>
            <pc:sldMk cId="2199987497" sldId="282"/>
            <ac:picMk id="2060" creationId="{B1D284D7-CA7A-4BF0-9FF0-189A3CED2FF9}"/>
          </ac:picMkLst>
        </pc:picChg>
      </pc:sldChg>
      <pc:sldChg chg="addSp delSp modSp addAnim delAnim modAnim">
        <pc:chgData name="" userId="b621b43ca4f98d05" providerId="LiveId" clId="{FF7D964E-F511-4A35-A187-3264F34F9B90}" dt="2022-07-29T09:14:17.764" v="1363" actId="1076"/>
        <pc:sldMkLst>
          <pc:docMk/>
          <pc:sldMk cId="1375075123" sldId="283"/>
        </pc:sldMkLst>
        <pc:spChg chg="add mod">
          <ac:chgData name="" userId="b621b43ca4f98d05" providerId="LiveId" clId="{FF7D964E-F511-4A35-A187-3264F34F9B90}" dt="2022-07-29T08:20:30.013" v="919" actId="164"/>
          <ac:spMkLst>
            <pc:docMk/>
            <pc:sldMk cId="1375075123" sldId="283"/>
            <ac:spMk id="3" creationId="{C2DA8460-B95E-4D89-B58C-DB3DC8AA2F52}"/>
          </ac:spMkLst>
        </pc:spChg>
        <pc:spChg chg="mod">
          <ac:chgData name="" userId="b621b43ca4f98d05" providerId="LiveId" clId="{FF7D964E-F511-4A35-A187-3264F34F9B90}" dt="2022-07-29T08:43:24.874" v="990" actId="6549"/>
          <ac:spMkLst>
            <pc:docMk/>
            <pc:sldMk cId="1375075123" sldId="283"/>
            <ac:spMk id="4" creationId="{AC648009-E548-41F3-993B-30CFA37AC320}"/>
          </ac:spMkLst>
        </pc:spChg>
        <pc:spChg chg="del mod">
          <ac:chgData name="" userId="b621b43ca4f98d05" providerId="LiveId" clId="{FF7D964E-F511-4A35-A187-3264F34F9B90}" dt="2022-07-29T08:08:17.921" v="794"/>
          <ac:spMkLst>
            <pc:docMk/>
            <pc:sldMk cId="1375075123" sldId="283"/>
            <ac:spMk id="8" creationId="{54DE2A23-B4C1-4EAA-8A65-31C41B486C8A}"/>
          </ac:spMkLst>
        </pc:spChg>
        <pc:spChg chg="mod">
          <ac:chgData name="" userId="b621b43ca4f98d05" providerId="LiveId" clId="{FF7D964E-F511-4A35-A187-3264F34F9B90}" dt="2022-07-29T08:46:55.706" v="1048" actId="14100"/>
          <ac:spMkLst>
            <pc:docMk/>
            <pc:sldMk cId="1375075123" sldId="283"/>
            <ac:spMk id="9" creationId="{C849FAD6-C359-43AE-BC1A-89094EAB67E1}"/>
          </ac:spMkLst>
        </pc:spChg>
        <pc:spChg chg="del mod">
          <ac:chgData name="" userId="b621b43ca4f98d05" providerId="LiveId" clId="{FF7D964E-F511-4A35-A187-3264F34F9B90}" dt="2022-07-29T08:06:33.695" v="773"/>
          <ac:spMkLst>
            <pc:docMk/>
            <pc:sldMk cId="1375075123" sldId="283"/>
            <ac:spMk id="10" creationId="{15A0CBF3-F6D4-454B-A501-8F5F634718C9}"/>
          </ac:spMkLst>
        </pc:spChg>
        <pc:spChg chg="add mod">
          <ac:chgData name="" userId="b621b43ca4f98d05" providerId="LiveId" clId="{FF7D964E-F511-4A35-A187-3264F34F9B90}" dt="2022-07-29T09:14:11.538" v="1361" actId="1076"/>
          <ac:spMkLst>
            <pc:docMk/>
            <pc:sldMk cId="1375075123" sldId="283"/>
            <ac:spMk id="10" creationId="{85668614-5DB6-454E-B898-A8688BC4FB68}"/>
          </ac:spMkLst>
        </pc:spChg>
        <pc:spChg chg="del mod">
          <ac:chgData name="" userId="b621b43ca4f98d05" providerId="LiveId" clId="{FF7D964E-F511-4A35-A187-3264F34F9B90}" dt="2022-07-29T08:06:33.695" v="773"/>
          <ac:spMkLst>
            <pc:docMk/>
            <pc:sldMk cId="1375075123" sldId="283"/>
            <ac:spMk id="11" creationId="{32D2989B-157A-4001-B8AE-A8E034F680AD}"/>
          </ac:spMkLst>
        </pc:spChg>
        <pc:spChg chg="add mod">
          <ac:chgData name="" userId="b621b43ca4f98d05" providerId="LiveId" clId="{FF7D964E-F511-4A35-A187-3264F34F9B90}" dt="2022-07-29T09:07:15.670" v="1314" actId="1076"/>
          <ac:spMkLst>
            <pc:docMk/>
            <pc:sldMk cId="1375075123" sldId="283"/>
            <ac:spMk id="11" creationId="{486D9F1F-A2AA-488C-9CAA-092E1A56ED91}"/>
          </ac:spMkLst>
        </pc:spChg>
        <pc:spChg chg="mod">
          <ac:chgData name="" userId="b621b43ca4f98d05" providerId="LiveId" clId="{FF7D964E-F511-4A35-A187-3264F34F9B90}" dt="2022-07-29T07:54:48.324" v="306" actId="1076"/>
          <ac:spMkLst>
            <pc:docMk/>
            <pc:sldMk cId="1375075123" sldId="283"/>
            <ac:spMk id="13" creationId="{3698FC81-7C21-4646-814D-9DB2C5FF61AC}"/>
          </ac:spMkLst>
        </pc:spChg>
        <pc:spChg chg="mod">
          <ac:chgData name="" userId="b621b43ca4f98d05" providerId="LiveId" clId="{FF7D964E-F511-4A35-A187-3264F34F9B90}" dt="2022-07-29T08:47:01.433" v="1051" actId="1076"/>
          <ac:spMkLst>
            <pc:docMk/>
            <pc:sldMk cId="1375075123" sldId="283"/>
            <ac:spMk id="14" creationId="{D9CD3CBF-D250-44B9-B98E-AEC05E07DFD1}"/>
          </ac:spMkLst>
        </pc:spChg>
        <pc:spChg chg="mod">
          <ac:chgData name="" userId="b621b43ca4f98d05" providerId="LiveId" clId="{FF7D964E-F511-4A35-A187-3264F34F9B90}" dt="2022-07-29T08:46:57.576" v="1049" actId="1076"/>
          <ac:spMkLst>
            <pc:docMk/>
            <pc:sldMk cId="1375075123" sldId="283"/>
            <ac:spMk id="15" creationId="{1A062BF1-53C8-4D03-B359-0B88755CCB25}"/>
          </ac:spMkLst>
        </pc:spChg>
        <pc:spChg chg="mod">
          <ac:chgData name="" userId="b621b43ca4f98d05" providerId="LiveId" clId="{FF7D964E-F511-4A35-A187-3264F34F9B90}" dt="2022-07-29T08:47:05.050" v="1053" actId="1076"/>
          <ac:spMkLst>
            <pc:docMk/>
            <pc:sldMk cId="1375075123" sldId="283"/>
            <ac:spMk id="16" creationId="{3C66B497-B4A3-4AFB-A65B-CE675121F34F}"/>
          </ac:spMkLst>
        </pc:spChg>
        <pc:spChg chg="del mod">
          <ac:chgData name="" userId="b621b43ca4f98d05" providerId="LiveId" clId="{FF7D964E-F511-4A35-A187-3264F34F9B90}" dt="2022-07-29T08:06:33.695" v="773"/>
          <ac:spMkLst>
            <pc:docMk/>
            <pc:sldMk cId="1375075123" sldId="283"/>
            <ac:spMk id="17" creationId="{7E88C2B5-050F-4AA5-B00A-B5EBEB25C4EE}"/>
          </ac:spMkLst>
        </pc:spChg>
        <pc:spChg chg="del mod">
          <ac:chgData name="" userId="b621b43ca4f98d05" providerId="LiveId" clId="{FF7D964E-F511-4A35-A187-3264F34F9B90}" dt="2022-07-29T08:06:33.695" v="773"/>
          <ac:spMkLst>
            <pc:docMk/>
            <pc:sldMk cId="1375075123" sldId="283"/>
            <ac:spMk id="20" creationId="{11B3A855-C525-4DD2-B8CB-9716600E4E55}"/>
          </ac:spMkLst>
        </pc:spChg>
        <pc:spChg chg="del mod">
          <ac:chgData name="" userId="b621b43ca4f98d05" providerId="LiveId" clId="{FF7D964E-F511-4A35-A187-3264F34F9B90}" dt="2022-07-29T08:43:49.781" v="1002" actId="478"/>
          <ac:spMkLst>
            <pc:docMk/>
            <pc:sldMk cId="1375075123" sldId="283"/>
            <ac:spMk id="22" creationId="{1B36F1C7-5E8E-4661-9D98-88E91C6643C9}"/>
          </ac:spMkLst>
        </pc:spChg>
        <pc:spChg chg="del mod">
          <ac:chgData name="" userId="b621b43ca4f98d05" providerId="LiveId" clId="{FF7D964E-F511-4A35-A187-3264F34F9B90}" dt="2022-07-29T08:43:45.843" v="999" actId="478"/>
          <ac:spMkLst>
            <pc:docMk/>
            <pc:sldMk cId="1375075123" sldId="283"/>
            <ac:spMk id="27" creationId="{F67CF8C8-7FD7-4100-A114-DBA88AE620DC}"/>
          </ac:spMkLst>
        </pc:spChg>
        <pc:spChg chg="add mod">
          <ac:chgData name="" userId="b621b43ca4f98d05" providerId="LiveId" clId="{FF7D964E-F511-4A35-A187-3264F34F9B90}" dt="2022-07-29T07:55:36.631" v="322" actId="164"/>
          <ac:spMkLst>
            <pc:docMk/>
            <pc:sldMk cId="1375075123" sldId="283"/>
            <ac:spMk id="28" creationId="{E7786344-97C5-4898-B439-F9B2D5B21EF7}"/>
          </ac:spMkLst>
        </pc:spChg>
        <pc:spChg chg="add mod">
          <ac:chgData name="" userId="b621b43ca4f98d05" providerId="LiveId" clId="{FF7D964E-F511-4A35-A187-3264F34F9B90}" dt="2022-07-29T08:47:02.705" v="1052" actId="1076"/>
          <ac:spMkLst>
            <pc:docMk/>
            <pc:sldMk cId="1375075123" sldId="283"/>
            <ac:spMk id="30" creationId="{C717C0B6-73F9-432A-8F97-D60A69EE16B8}"/>
          </ac:spMkLst>
        </pc:spChg>
        <pc:spChg chg="add mod">
          <ac:chgData name="" userId="b621b43ca4f98d05" providerId="LiveId" clId="{FF7D964E-F511-4A35-A187-3264F34F9B90}" dt="2022-07-29T08:20:35.826" v="920" actId="164"/>
          <ac:spMkLst>
            <pc:docMk/>
            <pc:sldMk cId="1375075123" sldId="283"/>
            <ac:spMk id="32" creationId="{E590ACAB-5003-4021-B0DC-A6704A3840B5}"/>
          </ac:spMkLst>
        </pc:spChg>
        <pc:spChg chg="add del mod">
          <ac:chgData name="" userId="b621b43ca4f98d05" providerId="LiveId" clId="{FF7D964E-F511-4A35-A187-3264F34F9B90}" dt="2022-07-29T08:43:20.030" v="988" actId="478"/>
          <ac:spMkLst>
            <pc:docMk/>
            <pc:sldMk cId="1375075123" sldId="283"/>
            <ac:spMk id="34" creationId="{75B915A8-732A-40B7-B732-693BE792EEC7}"/>
          </ac:spMkLst>
        </pc:spChg>
        <pc:spChg chg="add mod">
          <ac:chgData name="" userId="b621b43ca4f98d05" providerId="LiveId" clId="{FF7D964E-F511-4A35-A187-3264F34F9B90}" dt="2022-07-29T08:09:36.114" v="813" actId="164"/>
          <ac:spMkLst>
            <pc:docMk/>
            <pc:sldMk cId="1375075123" sldId="283"/>
            <ac:spMk id="35" creationId="{A8362548-3447-4DAB-B731-6722AE10D0A8}"/>
          </ac:spMkLst>
        </pc:spChg>
        <pc:spChg chg="add del mod">
          <ac:chgData name="" userId="b621b43ca4f98d05" providerId="LiveId" clId="{FF7D964E-F511-4A35-A187-3264F34F9B90}" dt="2022-07-29T08:45:27.164" v="1031"/>
          <ac:spMkLst>
            <pc:docMk/>
            <pc:sldMk cId="1375075123" sldId="283"/>
            <ac:spMk id="36" creationId="{74813038-22E0-4FE2-B7F5-8FCC251433BC}"/>
          </ac:spMkLst>
        </pc:spChg>
        <pc:spChg chg="mod">
          <ac:chgData name="" userId="b621b43ca4f98d05" providerId="LiveId" clId="{FF7D964E-F511-4A35-A187-3264F34F9B90}" dt="2022-07-29T09:14:14.285" v="1362" actId="14100"/>
          <ac:spMkLst>
            <pc:docMk/>
            <pc:sldMk cId="1375075123" sldId="283"/>
            <ac:spMk id="56" creationId="{51E30A33-96C8-4970-B9B7-683FE43D6482}"/>
          </ac:spMkLst>
        </pc:spChg>
        <pc:spChg chg="del">
          <ac:chgData name="" userId="b621b43ca4f98d05" providerId="LiveId" clId="{FF7D964E-F511-4A35-A187-3264F34F9B90}" dt="2022-07-29T08:45:04.685" v="1024" actId="478"/>
          <ac:spMkLst>
            <pc:docMk/>
            <pc:sldMk cId="1375075123" sldId="283"/>
            <ac:spMk id="57" creationId="{7F7F5CBB-BE33-442E-B7FA-4013BA73C278}"/>
          </ac:spMkLst>
        </pc:spChg>
        <pc:spChg chg="mod">
          <ac:chgData name="" userId="b621b43ca4f98d05" providerId="LiveId" clId="{FF7D964E-F511-4A35-A187-3264F34F9B90}" dt="2022-07-29T08:45:15.208" v="1027" actId="1076"/>
          <ac:spMkLst>
            <pc:docMk/>
            <pc:sldMk cId="1375075123" sldId="283"/>
            <ac:spMk id="58" creationId="{52D2CAB9-3133-4E5C-8130-B196AE088859}"/>
          </ac:spMkLst>
        </pc:spChg>
        <pc:spChg chg="del mod">
          <ac:chgData name="" userId="b621b43ca4f98d05" providerId="LiveId" clId="{FF7D964E-F511-4A35-A187-3264F34F9B90}" dt="2022-07-29T08:45:45.046" v="1037" actId="478"/>
          <ac:spMkLst>
            <pc:docMk/>
            <pc:sldMk cId="1375075123" sldId="283"/>
            <ac:spMk id="59" creationId="{F2DC251F-A68F-4C74-B7F8-2C0B8197C4C5}"/>
          </ac:spMkLst>
        </pc:spChg>
        <pc:spChg chg="mod">
          <ac:chgData name="" userId="b621b43ca4f98d05" providerId="LiveId" clId="{FF7D964E-F511-4A35-A187-3264F34F9B90}" dt="2022-07-29T08:44:15.440" v="1006" actId="1076"/>
          <ac:spMkLst>
            <pc:docMk/>
            <pc:sldMk cId="1375075123" sldId="283"/>
            <ac:spMk id="60" creationId="{144F1D32-F286-41FE-9038-93073D070516}"/>
          </ac:spMkLst>
        </pc:spChg>
        <pc:spChg chg="mod">
          <ac:chgData name="" userId="b621b43ca4f98d05" providerId="LiveId" clId="{FF7D964E-F511-4A35-A187-3264F34F9B90}" dt="2022-07-29T08:45:35.479" v="1034" actId="1076"/>
          <ac:spMkLst>
            <pc:docMk/>
            <pc:sldMk cId="1375075123" sldId="283"/>
            <ac:spMk id="61" creationId="{483AD891-4A3F-47BB-9A46-7C2C5E54BE3B}"/>
          </ac:spMkLst>
        </pc:spChg>
        <pc:spChg chg="del">
          <ac:chgData name="" userId="b621b43ca4f98d05" providerId="LiveId" clId="{FF7D964E-F511-4A35-A187-3264F34F9B90}" dt="2022-07-29T08:45:03.022" v="1023" actId="478"/>
          <ac:spMkLst>
            <pc:docMk/>
            <pc:sldMk cId="1375075123" sldId="283"/>
            <ac:spMk id="63" creationId="{E4A6EEA3-80E5-4C8A-8E88-11CF53C983CE}"/>
          </ac:spMkLst>
        </pc:spChg>
        <pc:spChg chg="del">
          <ac:chgData name="" userId="b621b43ca4f98d05" providerId="LiveId" clId="{FF7D964E-F511-4A35-A187-3264F34F9B90}" dt="2022-07-29T08:45:39.940" v="1036" actId="478"/>
          <ac:spMkLst>
            <pc:docMk/>
            <pc:sldMk cId="1375075123" sldId="283"/>
            <ac:spMk id="64" creationId="{636CCF22-D997-4320-9FC3-E08235E51767}"/>
          </ac:spMkLst>
        </pc:spChg>
        <pc:spChg chg="add mod">
          <ac:chgData name="" userId="b621b43ca4f98d05" providerId="LiveId" clId="{FF7D964E-F511-4A35-A187-3264F34F9B90}" dt="2022-07-29T09:14:17.764" v="1363" actId="1076"/>
          <ac:spMkLst>
            <pc:docMk/>
            <pc:sldMk cId="1375075123" sldId="283"/>
            <ac:spMk id="65" creationId="{663B1B76-37A9-4F9D-88F9-AB3F7876F552}"/>
          </ac:spMkLst>
        </pc:spChg>
        <pc:spChg chg="add del">
          <ac:chgData name="" userId="b621b43ca4f98d05" providerId="LiveId" clId="{FF7D964E-F511-4A35-A187-3264F34F9B90}" dt="2022-07-29T08:44:36.221" v="1015" actId="478"/>
          <ac:spMkLst>
            <pc:docMk/>
            <pc:sldMk cId="1375075123" sldId="283"/>
            <ac:spMk id="66" creationId="{654742F2-BEED-4291-9AAC-50EDA9C1C0BE}"/>
          </ac:spMkLst>
        </pc:spChg>
        <pc:spChg chg="add mod">
          <ac:chgData name="" userId="b621b43ca4f98d05" providerId="LiveId" clId="{FF7D964E-F511-4A35-A187-3264F34F9B90}" dt="2022-07-29T08:46:12.985" v="1039" actId="164"/>
          <ac:spMkLst>
            <pc:docMk/>
            <pc:sldMk cId="1375075123" sldId="283"/>
            <ac:spMk id="67" creationId="{2CDF21AA-17B1-4E42-9B43-C73CE84EABF0}"/>
          </ac:spMkLst>
        </pc:spChg>
        <pc:spChg chg="add mod">
          <ac:chgData name="" userId="b621b43ca4f98d05" providerId="LiveId" clId="{FF7D964E-F511-4A35-A187-3264F34F9B90}" dt="2022-07-29T08:46:12.985" v="1039" actId="164"/>
          <ac:spMkLst>
            <pc:docMk/>
            <pc:sldMk cId="1375075123" sldId="283"/>
            <ac:spMk id="68" creationId="{68587D7A-2001-4979-A68E-BE1618373865}"/>
          </ac:spMkLst>
        </pc:spChg>
        <pc:grpChg chg="add mod">
          <ac:chgData name="" userId="b621b43ca4f98d05" providerId="LiveId" clId="{FF7D964E-F511-4A35-A187-3264F34F9B90}" dt="2022-07-29T08:09:36.114" v="813" actId="164"/>
          <ac:grpSpMkLst>
            <pc:docMk/>
            <pc:sldMk cId="1375075123" sldId="283"/>
            <ac:grpSpMk id="2" creationId="{971696F6-1A60-4CEB-8D98-28A72DC9A889}"/>
          </ac:grpSpMkLst>
        </pc:grpChg>
        <pc:grpChg chg="add del mod">
          <ac:chgData name="" userId="b621b43ca4f98d05" providerId="LiveId" clId="{FF7D964E-F511-4A35-A187-3264F34F9B90}" dt="2022-07-29T08:46:12.985" v="1039" actId="164"/>
          <ac:grpSpMkLst>
            <pc:docMk/>
            <pc:sldMk cId="1375075123" sldId="283"/>
            <ac:grpSpMk id="5" creationId="{622B3C77-A5A8-4066-8960-993F0E9CBE7D}"/>
          </ac:grpSpMkLst>
        </pc:grpChg>
        <pc:grpChg chg="add del mod">
          <ac:chgData name="" userId="b621b43ca4f98d05" providerId="LiveId" clId="{FF7D964E-F511-4A35-A187-3264F34F9B90}" dt="2022-07-29T08:43:20.030" v="988" actId="478"/>
          <ac:grpSpMkLst>
            <pc:docMk/>
            <pc:sldMk cId="1375075123" sldId="283"/>
            <ac:grpSpMk id="6" creationId="{560E1304-93BE-4F93-9431-D0BD5C73F2E1}"/>
          </ac:grpSpMkLst>
        </pc:grpChg>
        <pc:grpChg chg="add del mod">
          <ac:chgData name="" userId="b621b43ca4f98d05" providerId="LiveId" clId="{FF7D964E-F511-4A35-A187-3264F34F9B90}" dt="2022-07-29T08:43:20.030" v="988" actId="478"/>
          <ac:grpSpMkLst>
            <pc:docMk/>
            <pc:sldMk cId="1375075123" sldId="283"/>
            <ac:grpSpMk id="7" creationId="{3223FBF0-EB8E-4507-86B3-644969155E55}"/>
          </ac:grpSpMkLst>
        </pc:grpChg>
        <pc:grpChg chg="add mod">
          <ac:chgData name="" userId="b621b43ca4f98d05" providerId="LiveId" clId="{FF7D964E-F511-4A35-A187-3264F34F9B90}" dt="2022-07-29T09:14:07.541" v="1360" actId="1076"/>
          <ac:grpSpMkLst>
            <pc:docMk/>
            <pc:sldMk cId="1375075123" sldId="283"/>
            <ac:grpSpMk id="8" creationId="{78325D12-DF32-4A1E-B713-FE4B677A3BA2}"/>
          </ac:grpSpMkLst>
        </pc:grpChg>
        <pc:grpChg chg="mod">
          <ac:chgData name="" userId="b621b43ca4f98d05" providerId="LiveId" clId="{FF7D964E-F511-4A35-A187-3264F34F9B90}" dt="2022-07-29T08:08:17.921" v="794"/>
          <ac:grpSpMkLst>
            <pc:docMk/>
            <pc:sldMk cId="1375075123" sldId="283"/>
            <ac:grpSpMk id="25" creationId="{0A7CBBBE-4AD9-41C3-A7DC-C24A210D3146}"/>
          </ac:grpSpMkLst>
        </pc:grpChg>
        <pc:grpChg chg="del mod">
          <ac:chgData name="" userId="b621b43ca4f98d05" providerId="LiveId" clId="{FF7D964E-F511-4A35-A187-3264F34F9B90}" dt="2022-07-29T08:43:49.781" v="1002" actId="478"/>
          <ac:grpSpMkLst>
            <pc:docMk/>
            <pc:sldMk cId="1375075123" sldId="283"/>
            <ac:grpSpMk id="26" creationId="{C4443494-05EC-46D3-952C-9D9C76EB9F36}"/>
          </ac:grpSpMkLst>
        </pc:grpChg>
        <pc:grpChg chg="add del">
          <ac:chgData name="" userId="b621b43ca4f98d05" providerId="LiveId" clId="{FF7D964E-F511-4A35-A187-3264F34F9B90}" dt="2022-07-29T08:43:33.751" v="994" actId="478"/>
          <ac:grpSpMkLst>
            <pc:docMk/>
            <pc:sldMk cId="1375075123" sldId="283"/>
            <ac:grpSpMk id="31" creationId="{CE4B9987-8678-419C-A036-240E04A26740}"/>
          </ac:grpSpMkLst>
        </pc:grpChg>
        <pc:grpChg chg="add mod">
          <ac:chgData name="" userId="b621b43ca4f98d05" providerId="LiveId" clId="{FF7D964E-F511-4A35-A187-3264F34F9B90}" dt="2022-07-29T08:46:12.985" v="1039" actId="164"/>
          <ac:grpSpMkLst>
            <pc:docMk/>
            <pc:sldMk cId="1375075123" sldId="283"/>
            <ac:grpSpMk id="54" creationId="{39FB2700-DD0D-4A1C-B35F-2870893C9016}"/>
          </ac:grpSpMkLst>
        </pc:grpChg>
        <pc:picChg chg="del">
          <ac:chgData name="" userId="b621b43ca4f98d05" providerId="LiveId" clId="{FF7D964E-F511-4A35-A187-3264F34F9B90}" dt="2022-07-29T08:43:20.030" v="988" actId="478"/>
          <ac:picMkLst>
            <pc:docMk/>
            <pc:sldMk cId="1375075123" sldId="283"/>
            <ac:picMk id="18" creationId="{35A2FA3C-7219-4747-BF2B-66F0885BF234}"/>
          </ac:picMkLst>
        </pc:picChg>
        <pc:picChg chg="add del mod">
          <ac:chgData name="" userId="b621b43ca4f98d05" providerId="LiveId" clId="{FF7D964E-F511-4A35-A187-3264F34F9B90}" dt="2022-07-29T07:51:28.814" v="255" actId="478"/>
          <ac:picMkLst>
            <pc:docMk/>
            <pc:sldMk cId="1375075123" sldId="283"/>
            <ac:picMk id="23" creationId="{2343E1BB-DC5A-469E-9BA5-AB5B0CFCECC2}"/>
          </ac:picMkLst>
        </pc:picChg>
        <pc:picChg chg="add del mod modCrop">
          <ac:chgData name="" userId="b621b43ca4f98d05" providerId="LiveId" clId="{FF7D964E-F511-4A35-A187-3264F34F9B90}" dt="2022-07-29T08:20:30.013" v="919" actId="164"/>
          <ac:picMkLst>
            <pc:docMk/>
            <pc:sldMk cId="1375075123" sldId="283"/>
            <ac:picMk id="1026" creationId="{1C307F6C-C2AE-461E-8D6B-5218AAC290D1}"/>
          </ac:picMkLst>
        </pc:picChg>
        <pc:picChg chg="add del mod">
          <ac:chgData name="" userId="b621b43ca4f98d05" providerId="LiveId" clId="{FF7D964E-F511-4A35-A187-3264F34F9B90}" dt="2022-07-29T07:49:20.691" v="205"/>
          <ac:picMkLst>
            <pc:docMk/>
            <pc:sldMk cId="1375075123" sldId="283"/>
            <ac:picMk id="1028" creationId="{C57CABE5-B6BF-4952-BA9F-D472ECA1FB4D}"/>
          </ac:picMkLst>
        </pc:picChg>
        <pc:picChg chg="add mod">
          <ac:chgData name="" userId="b621b43ca4f98d05" providerId="LiveId" clId="{FF7D964E-F511-4A35-A187-3264F34F9B90}" dt="2022-07-29T08:20:35.826" v="920" actId="164"/>
          <ac:picMkLst>
            <pc:docMk/>
            <pc:sldMk cId="1375075123" sldId="283"/>
            <ac:picMk id="1030" creationId="{57DD2028-DBA7-4DC6-ABB1-8B44A6D3A517}"/>
          </ac:picMkLst>
        </pc:picChg>
        <pc:picChg chg="add del mod">
          <ac:chgData name="" userId="b621b43ca4f98d05" providerId="LiveId" clId="{FF7D964E-F511-4A35-A187-3264F34F9B90}" dt="2022-07-29T07:51:28.156" v="254" actId="478"/>
          <ac:picMkLst>
            <pc:docMk/>
            <pc:sldMk cId="1375075123" sldId="283"/>
            <ac:picMk id="1032" creationId="{93667D35-2C86-40FB-BB7F-2869CAB99967}"/>
          </ac:picMkLst>
        </pc:picChg>
        <pc:picChg chg="add mod modCrop">
          <ac:chgData name="" userId="b621b43ca4f98d05" providerId="LiveId" clId="{FF7D964E-F511-4A35-A187-3264F34F9B90}" dt="2022-07-29T08:20:30.013" v="919" actId="164"/>
          <ac:picMkLst>
            <pc:docMk/>
            <pc:sldMk cId="1375075123" sldId="283"/>
            <ac:picMk id="1034" creationId="{575C2697-61D3-447C-A8D2-E324B8701A20}"/>
          </ac:picMkLst>
        </pc:picChg>
        <pc:picChg chg="add mod">
          <ac:chgData name="" userId="b621b43ca4f98d05" providerId="LiveId" clId="{FF7D964E-F511-4A35-A187-3264F34F9B90}" dt="2022-07-29T08:20:35.826" v="920" actId="164"/>
          <ac:picMkLst>
            <pc:docMk/>
            <pc:sldMk cId="1375075123" sldId="283"/>
            <ac:picMk id="1036" creationId="{D9F283F0-8403-421F-8401-969C38C1C1E7}"/>
          </ac:picMkLst>
        </pc:picChg>
      </pc:sldChg>
      <pc:sldChg chg="addSp delSp modSp del">
        <pc:chgData name="" userId="b621b43ca4f98d05" providerId="LiveId" clId="{FF7D964E-F511-4A35-A187-3264F34F9B90}" dt="2022-07-29T09:04:04.981" v="1255" actId="2696"/>
        <pc:sldMkLst>
          <pc:docMk/>
          <pc:sldMk cId="2154810720" sldId="286"/>
        </pc:sldMkLst>
        <pc:picChg chg="add del mod">
          <ac:chgData name="" userId="b621b43ca4f98d05" providerId="LiveId" clId="{FF7D964E-F511-4A35-A187-3264F34F9B90}" dt="2022-07-29T09:04:03.076" v="1254" actId="478"/>
          <ac:picMkLst>
            <pc:docMk/>
            <pc:sldMk cId="2154810720" sldId="286"/>
            <ac:picMk id="3" creationId="{0C5A8207-FCB5-4551-B48B-E689D00E7618}"/>
          </ac:picMkLst>
        </pc:picChg>
      </pc:sldChg>
      <pc:sldChg chg="addSp delSp modSp add setBg modAnim">
        <pc:chgData name="" userId="b621b43ca4f98d05" providerId="LiveId" clId="{FF7D964E-F511-4A35-A187-3264F34F9B90}" dt="2022-07-29T09:07:36.457" v="1323" actId="207"/>
        <pc:sldMkLst>
          <pc:docMk/>
          <pc:sldMk cId="1491990714" sldId="287"/>
        </pc:sldMkLst>
        <pc:spChg chg="mod">
          <ac:chgData name="" userId="b621b43ca4f98d05" providerId="LiveId" clId="{FF7D964E-F511-4A35-A187-3264F34F9B90}" dt="2022-07-29T08:53:45.319" v="1217"/>
          <ac:spMkLst>
            <pc:docMk/>
            <pc:sldMk cId="1491990714" sldId="287"/>
            <ac:spMk id="3" creationId="{C2DA8460-B95E-4D89-B58C-DB3DC8AA2F52}"/>
          </ac:spMkLst>
        </pc:spChg>
        <pc:spChg chg="mod">
          <ac:chgData name="" userId="b621b43ca4f98d05" providerId="LiveId" clId="{FF7D964E-F511-4A35-A187-3264F34F9B90}" dt="2022-07-29T08:43:27.551" v="991" actId="6549"/>
          <ac:spMkLst>
            <pc:docMk/>
            <pc:sldMk cId="1491990714" sldId="287"/>
            <ac:spMk id="4" creationId="{AC648009-E548-41F3-993B-30CFA37AC320}"/>
          </ac:spMkLst>
        </pc:spChg>
        <pc:spChg chg="add mod">
          <ac:chgData name="" userId="b621b43ca4f98d05" providerId="LiveId" clId="{FF7D964E-F511-4A35-A187-3264F34F9B90}" dt="2022-07-29T09:07:36.457" v="1323" actId="207"/>
          <ac:spMkLst>
            <pc:docMk/>
            <pc:sldMk cId="1491990714" sldId="287"/>
            <ac:spMk id="8" creationId="{B0CD8732-19E9-431F-BB78-FF139D3E6F69}"/>
          </ac:spMkLst>
        </pc:spChg>
        <pc:spChg chg="mod">
          <ac:chgData name="" userId="b621b43ca4f98d05" providerId="LiveId" clId="{FF7D964E-F511-4A35-A187-3264F34F9B90}" dt="2022-07-29T08:53:41.491" v="1216"/>
          <ac:spMkLst>
            <pc:docMk/>
            <pc:sldMk cId="1491990714" sldId="287"/>
            <ac:spMk id="32" creationId="{E590ACAB-5003-4021-B0DC-A6704A3840B5}"/>
          </ac:spMkLst>
        </pc:spChg>
        <pc:spChg chg="mod">
          <ac:chgData name="" userId="b621b43ca4f98d05" providerId="LiveId" clId="{FF7D964E-F511-4A35-A187-3264F34F9B90}" dt="2022-07-29T08:52:35.478" v="1187" actId="1076"/>
          <ac:spMkLst>
            <pc:docMk/>
            <pc:sldMk cId="1491990714" sldId="287"/>
            <ac:spMk id="34" creationId="{75B915A8-732A-40B7-B732-693BE792EEC7}"/>
          </ac:spMkLst>
        </pc:spChg>
        <pc:grpChg chg="del">
          <ac:chgData name="" userId="b621b43ca4f98d05" providerId="LiveId" clId="{FF7D964E-F511-4A35-A187-3264F34F9B90}" dt="2022-07-29T08:43:30.867" v="992"/>
          <ac:grpSpMkLst>
            <pc:docMk/>
            <pc:sldMk cId="1491990714" sldId="287"/>
            <ac:grpSpMk id="5" creationId="{622B3C77-A5A8-4066-8960-993F0E9CBE7D}"/>
          </ac:grpSpMkLst>
        </pc:grpChg>
        <pc:grpChg chg="mod">
          <ac:chgData name="" userId="b621b43ca4f98d05" providerId="LiveId" clId="{FF7D964E-F511-4A35-A187-3264F34F9B90}" dt="2022-07-29T08:53:19.695" v="1207" actId="1076"/>
          <ac:grpSpMkLst>
            <pc:docMk/>
            <pc:sldMk cId="1491990714" sldId="287"/>
            <ac:grpSpMk id="6" creationId="{560E1304-93BE-4F93-9431-D0BD5C73F2E1}"/>
          </ac:grpSpMkLst>
        </pc:grpChg>
        <pc:grpChg chg="mod">
          <ac:chgData name="" userId="b621b43ca4f98d05" providerId="LiveId" clId="{FF7D964E-F511-4A35-A187-3264F34F9B90}" dt="2022-07-29T08:53:20.736" v="1208" actId="1076"/>
          <ac:grpSpMkLst>
            <pc:docMk/>
            <pc:sldMk cId="1491990714" sldId="287"/>
            <ac:grpSpMk id="7" creationId="{3223FBF0-EB8E-4507-86B3-644969155E55}"/>
          </ac:grpSpMkLst>
        </pc:grpChg>
        <pc:picChg chg="mod">
          <ac:chgData name="" userId="b621b43ca4f98d05" providerId="LiveId" clId="{FF7D964E-F511-4A35-A187-3264F34F9B90}" dt="2022-07-29T08:52:46.637" v="1193" actId="1076"/>
          <ac:picMkLst>
            <pc:docMk/>
            <pc:sldMk cId="1491990714" sldId="287"/>
            <ac:picMk id="1026" creationId="{1C307F6C-C2AE-461E-8D6B-5218AAC290D1}"/>
          </ac:picMkLst>
        </pc:picChg>
        <pc:picChg chg="mod">
          <ac:chgData name="" userId="b621b43ca4f98d05" providerId="LiveId" clId="{FF7D964E-F511-4A35-A187-3264F34F9B90}" dt="2022-07-29T08:53:14.520" v="1205" actId="1076"/>
          <ac:picMkLst>
            <pc:docMk/>
            <pc:sldMk cId="1491990714" sldId="287"/>
            <ac:picMk id="1030" creationId="{57DD2028-DBA7-4DC6-ABB1-8B44A6D3A517}"/>
          </ac:picMkLst>
        </pc:picChg>
        <pc:picChg chg="mod">
          <ac:chgData name="" userId="b621b43ca4f98d05" providerId="LiveId" clId="{FF7D964E-F511-4A35-A187-3264F34F9B90}" dt="2022-07-29T08:52:50.045" v="1195" actId="1076"/>
          <ac:picMkLst>
            <pc:docMk/>
            <pc:sldMk cId="1491990714" sldId="287"/>
            <ac:picMk id="1034" creationId="{575C2697-61D3-447C-A8D2-E324B8701A20}"/>
          </ac:picMkLst>
        </pc:picChg>
        <pc:picChg chg="mod">
          <ac:chgData name="" userId="b621b43ca4f98d05" providerId="LiveId" clId="{FF7D964E-F511-4A35-A187-3264F34F9B90}" dt="2022-07-29T08:53:49.871" v="1218" actId="1076"/>
          <ac:picMkLst>
            <pc:docMk/>
            <pc:sldMk cId="1491990714" sldId="287"/>
            <ac:picMk id="1036" creationId="{D9F283F0-8403-421F-8401-969C38C1C1E7}"/>
          </ac:picMkLst>
        </pc:picChg>
      </pc:sldChg>
      <pc:sldChg chg="addSp delSp modSp add setBg modAnim">
        <pc:chgData name="" userId="b621b43ca4f98d05" providerId="LiveId" clId="{FF7D964E-F511-4A35-A187-3264F34F9B90}" dt="2022-07-29T09:05:05.483" v="1279" actId="1076"/>
        <pc:sldMkLst>
          <pc:docMk/>
          <pc:sldMk cId="841155927" sldId="288"/>
        </pc:sldMkLst>
        <pc:spChg chg="mod topLvl">
          <ac:chgData name="" userId="b621b43ca4f98d05" providerId="LiveId" clId="{FF7D964E-F511-4A35-A187-3264F34F9B90}" dt="2022-07-29T09:04:17.395" v="1260" actId="165"/>
          <ac:spMkLst>
            <pc:docMk/>
            <pc:sldMk cId="841155927" sldId="288"/>
            <ac:spMk id="4" creationId="{E160A08A-8A70-4355-ADB1-ABF5D569729E}"/>
          </ac:spMkLst>
        </pc:spChg>
        <pc:spChg chg="mod topLvl">
          <ac:chgData name="" userId="b621b43ca4f98d05" providerId="LiveId" clId="{FF7D964E-F511-4A35-A187-3264F34F9B90}" dt="2022-07-29T09:04:17.395" v="1260" actId="165"/>
          <ac:spMkLst>
            <pc:docMk/>
            <pc:sldMk cId="841155927" sldId="288"/>
            <ac:spMk id="5" creationId="{E8A20D9D-4B1D-4380-B787-DA191B37880A}"/>
          </ac:spMkLst>
        </pc:spChg>
        <pc:spChg chg="mod topLvl">
          <ac:chgData name="" userId="b621b43ca4f98d05" providerId="LiveId" clId="{FF7D964E-F511-4A35-A187-3264F34F9B90}" dt="2022-07-29T09:04:17.395" v="1260" actId="165"/>
          <ac:spMkLst>
            <pc:docMk/>
            <pc:sldMk cId="841155927" sldId="288"/>
            <ac:spMk id="6" creationId="{2CE5C0ED-2608-488C-A498-1954DA78CE55}"/>
          </ac:spMkLst>
        </pc:spChg>
        <pc:spChg chg="mod topLvl">
          <ac:chgData name="" userId="b621b43ca4f98d05" providerId="LiveId" clId="{FF7D964E-F511-4A35-A187-3264F34F9B90}" dt="2022-07-29T09:04:17.395" v="1260" actId="165"/>
          <ac:spMkLst>
            <pc:docMk/>
            <pc:sldMk cId="841155927" sldId="288"/>
            <ac:spMk id="7" creationId="{1CF24B96-BBB2-4C67-A098-13371B698C15}"/>
          </ac:spMkLst>
        </pc:spChg>
        <pc:spChg chg="mod topLvl">
          <ac:chgData name="" userId="b621b43ca4f98d05" providerId="LiveId" clId="{FF7D964E-F511-4A35-A187-3264F34F9B90}" dt="2022-07-29T09:04:17.395" v="1260" actId="165"/>
          <ac:spMkLst>
            <pc:docMk/>
            <pc:sldMk cId="841155927" sldId="288"/>
            <ac:spMk id="8" creationId="{43C8CE17-6A1F-41CD-801D-60E5B99B24F0}"/>
          </ac:spMkLst>
        </pc:spChg>
        <pc:spChg chg="mod topLvl">
          <ac:chgData name="" userId="b621b43ca4f98d05" providerId="LiveId" clId="{FF7D964E-F511-4A35-A187-3264F34F9B90}" dt="2022-07-29T09:04:17.395" v="1260" actId="165"/>
          <ac:spMkLst>
            <pc:docMk/>
            <pc:sldMk cId="841155927" sldId="288"/>
            <ac:spMk id="9" creationId="{B22AFD2F-17C0-411A-9229-35CB4B982CA6}"/>
          </ac:spMkLst>
        </pc:spChg>
        <pc:spChg chg="mod topLvl">
          <ac:chgData name="" userId="b621b43ca4f98d05" providerId="LiveId" clId="{FF7D964E-F511-4A35-A187-3264F34F9B90}" dt="2022-07-29T09:04:47.708" v="1275" actId="1076"/>
          <ac:spMkLst>
            <pc:docMk/>
            <pc:sldMk cId="841155927" sldId="288"/>
            <ac:spMk id="19" creationId="{B2867160-1964-4D8A-9DE9-B57E02D34E92}"/>
          </ac:spMkLst>
        </pc:spChg>
        <pc:spChg chg="mod topLvl">
          <ac:chgData name="" userId="b621b43ca4f98d05" providerId="LiveId" clId="{FF7D964E-F511-4A35-A187-3264F34F9B90}" dt="2022-07-29T09:05:05.483" v="1279" actId="1076"/>
          <ac:spMkLst>
            <pc:docMk/>
            <pc:sldMk cId="841155927" sldId="288"/>
            <ac:spMk id="20" creationId="{EC964443-9A01-4B95-9302-A437D6462BFE}"/>
          </ac:spMkLst>
        </pc:spChg>
        <pc:spChg chg="mod topLvl">
          <ac:chgData name="" userId="b621b43ca4f98d05" providerId="LiveId" clId="{FF7D964E-F511-4A35-A187-3264F34F9B90}" dt="2022-07-29T09:04:17.395" v="1260" actId="165"/>
          <ac:spMkLst>
            <pc:docMk/>
            <pc:sldMk cId="841155927" sldId="288"/>
            <ac:spMk id="25" creationId="{0A37F4C4-7903-4B14-B637-A9EA52AB33EC}"/>
          </ac:spMkLst>
        </pc:spChg>
        <pc:spChg chg="mod topLvl">
          <ac:chgData name="" userId="b621b43ca4f98d05" providerId="LiveId" clId="{FF7D964E-F511-4A35-A187-3264F34F9B90}" dt="2022-07-29T09:04:17.395" v="1260" actId="165"/>
          <ac:spMkLst>
            <pc:docMk/>
            <pc:sldMk cId="841155927" sldId="288"/>
            <ac:spMk id="38" creationId="{3A904E48-47FD-4758-8A96-D53362D2B391}"/>
          </ac:spMkLst>
        </pc:spChg>
        <pc:grpChg chg="del mod">
          <ac:chgData name="" userId="b621b43ca4f98d05" providerId="LiveId" clId="{FF7D964E-F511-4A35-A187-3264F34F9B90}" dt="2022-07-29T09:04:17.395" v="1260" actId="165"/>
          <ac:grpSpMkLst>
            <pc:docMk/>
            <pc:sldMk cId="841155927" sldId="288"/>
            <ac:grpSpMk id="2" creationId="{FE7387B1-41DC-4268-936C-4D21790B3660}"/>
          </ac:grpSpMkLst>
        </pc:grpChg>
        <pc:picChg chg="mod">
          <ac:chgData name="" userId="b621b43ca4f98d05" providerId="LiveId" clId="{FF7D964E-F511-4A35-A187-3264F34F9B90}" dt="2022-07-29T09:04:25.849" v="1264" actId="1076"/>
          <ac:picMkLst>
            <pc:docMk/>
            <pc:sldMk cId="841155927" sldId="288"/>
            <ac:picMk id="3" creationId="{0C5A8207-FCB5-4551-B48B-E689D00E7618}"/>
          </ac:picMkLst>
        </pc:picChg>
        <pc:picChg chg="add mod">
          <ac:chgData name="" userId="b621b43ca4f98d05" providerId="LiveId" clId="{FF7D964E-F511-4A35-A187-3264F34F9B90}" dt="2022-07-29T09:04:36.194" v="1271" actId="1076"/>
          <ac:picMkLst>
            <pc:docMk/>
            <pc:sldMk cId="841155927" sldId="288"/>
            <ac:picMk id="10" creationId="{BD780952-B266-4C2E-800C-D6D061E1D028}"/>
          </ac:picMkLst>
        </pc:picChg>
        <pc:picChg chg="mod topLvl">
          <ac:chgData name="" userId="b621b43ca4f98d05" providerId="LiveId" clId="{FF7D964E-F511-4A35-A187-3264F34F9B90}" dt="2022-07-29T09:04:17.395" v="1260" actId="165"/>
          <ac:picMkLst>
            <pc:docMk/>
            <pc:sldMk cId="841155927" sldId="288"/>
            <ac:picMk id="16" creationId="{32F2ADAC-27C3-49F0-9712-53AA5E4EA2A0}"/>
          </ac:picMkLst>
        </pc:picChg>
        <pc:picChg chg="del mod topLvl">
          <ac:chgData name="" userId="b621b43ca4f98d05" providerId="LiveId" clId="{FF7D964E-F511-4A35-A187-3264F34F9B90}" dt="2022-07-29T09:04:22.691" v="1263" actId="478"/>
          <ac:picMkLst>
            <pc:docMk/>
            <pc:sldMk cId="841155927" sldId="288"/>
            <ac:picMk id="18" creationId="{E3CB1A50-2F79-45B4-ABEF-D1F682C93375}"/>
          </ac:picMkLst>
        </pc:picChg>
        <pc:picChg chg="del mod topLvl">
          <ac:chgData name="" userId="b621b43ca4f98d05" providerId="LiveId" clId="{FF7D964E-F511-4A35-A187-3264F34F9B90}" dt="2022-07-29T09:04:32.814" v="1270" actId="478"/>
          <ac:picMkLst>
            <pc:docMk/>
            <pc:sldMk cId="841155927" sldId="288"/>
            <ac:picMk id="22" creationId="{32867A55-27F7-4934-881D-7E3B58C48DCA}"/>
          </ac:picMkLst>
        </pc:picChg>
        <pc:picChg chg="mod topLvl">
          <ac:chgData name="" userId="b621b43ca4f98d05" providerId="LiveId" clId="{FF7D964E-F511-4A35-A187-3264F34F9B90}" dt="2022-07-29T09:04:17.395" v="1260" actId="165"/>
          <ac:picMkLst>
            <pc:docMk/>
            <pc:sldMk cId="841155927" sldId="288"/>
            <ac:picMk id="27" creationId="{2B341DA0-1FC9-4125-BA5D-C3B43705487D}"/>
          </ac:picMkLst>
        </pc:picChg>
        <pc:picChg chg="mod topLvl">
          <ac:chgData name="" userId="b621b43ca4f98d05" providerId="LiveId" clId="{FF7D964E-F511-4A35-A187-3264F34F9B90}" dt="2022-07-29T09:04:17.395" v="1260" actId="165"/>
          <ac:picMkLst>
            <pc:docMk/>
            <pc:sldMk cId="841155927" sldId="288"/>
            <ac:picMk id="29" creationId="{3B281BF9-E96D-44B8-8F38-6674A3200C0A}"/>
          </ac:picMkLst>
        </pc:picChg>
        <pc:picChg chg="mod topLvl">
          <ac:chgData name="" userId="b621b43ca4f98d05" providerId="LiveId" clId="{FF7D964E-F511-4A35-A187-3264F34F9B90}" dt="2022-07-29T09:04:17.395" v="1260" actId="165"/>
          <ac:picMkLst>
            <pc:docMk/>
            <pc:sldMk cId="841155927" sldId="288"/>
            <ac:picMk id="31" creationId="{BBE0FEF0-B6D1-4A59-832C-6BA66885BBDB}"/>
          </ac:picMkLst>
        </pc:picChg>
        <pc:picChg chg="mod topLvl">
          <ac:chgData name="" userId="b621b43ca4f98d05" providerId="LiveId" clId="{FF7D964E-F511-4A35-A187-3264F34F9B90}" dt="2022-07-29T09:04:17.395" v="1260" actId="165"/>
          <ac:picMkLst>
            <pc:docMk/>
            <pc:sldMk cId="841155927" sldId="288"/>
            <ac:picMk id="35" creationId="{B117F894-AB56-4E2D-88E6-E18E4750DA11}"/>
          </ac:picMkLst>
        </pc:picChg>
        <pc:picChg chg="mod topLvl">
          <ac:chgData name="" userId="b621b43ca4f98d05" providerId="LiveId" clId="{FF7D964E-F511-4A35-A187-3264F34F9B90}" dt="2022-07-29T09:04:17.395" v="1260" actId="165"/>
          <ac:picMkLst>
            <pc:docMk/>
            <pc:sldMk cId="841155927" sldId="288"/>
            <ac:picMk id="40" creationId="{CA742821-C965-4227-B3CF-E4A3626D1EC2}"/>
          </ac:picMkLst>
        </pc:picChg>
        <pc:picChg chg="mod topLvl">
          <ac:chgData name="" userId="b621b43ca4f98d05" providerId="LiveId" clId="{FF7D964E-F511-4A35-A187-3264F34F9B90}" dt="2022-07-29T09:04:17.395" v="1260" actId="165"/>
          <ac:picMkLst>
            <pc:docMk/>
            <pc:sldMk cId="841155927" sldId="288"/>
            <ac:picMk id="42" creationId="{A82E3753-D2FB-4E20-9425-0B4DEBC37620}"/>
          </ac:picMkLst>
        </pc:picChg>
        <pc:picChg chg="mod topLvl">
          <ac:chgData name="" userId="b621b43ca4f98d05" providerId="LiveId" clId="{FF7D964E-F511-4A35-A187-3264F34F9B90}" dt="2022-07-29T09:04:17.395" v="1260" actId="165"/>
          <ac:picMkLst>
            <pc:docMk/>
            <pc:sldMk cId="841155927" sldId="288"/>
            <ac:picMk id="44" creationId="{EBA7F6D2-BFB5-4148-9C3A-D7B168048311}"/>
          </ac:picMkLst>
        </pc:picChg>
        <pc:picChg chg="mod topLvl">
          <ac:chgData name="" userId="b621b43ca4f98d05" providerId="LiveId" clId="{FF7D964E-F511-4A35-A187-3264F34F9B90}" dt="2022-07-29T09:04:17.395" v="1260" actId="165"/>
          <ac:picMkLst>
            <pc:docMk/>
            <pc:sldMk cId="841155927" sldId="288"/>
            <ac:picMk id="48" creationId="{B62312EE-E60B-4048-9A23-1EDBDBA13F5F}"/>
          </ac:picMkLst>
        </pc:picChg>
        <pc:picChg chg="mod topLvl">
          <ac:chgData name="" userId="b621b43ca4f98d05" providerId="LiveId" clId="{FF7D964E-F511-4A35-A187-3264F34F9B90}" dt="2022-07-29T09:04:17.395" v="1260" actId="165"/>
          <ac:picMkLst>
            <pc:docMk/>
            <pc:sldMk cId="841155927" sldId="288"/>
            <ac:picMk id="50" creationId="{EF929604-8064-4A28-9BEC-4CDD41F6AD00}"/>
          </ac:picMkLst>
        </pc:picChg>
        <pc:picChg chg="mod topLvl">
          <ac:chgData name="" userId="b621b43ca4f98d05" providerId="LiveId" clId="{FF7D964E-F511-4A35-A187-3264F34F9B90}" dt="2022-07-29T09:04:17.395" v="1260" actId="165"/>
          <ac:picMkLst>
            <pc:docMk/>
            <pc:sldMk cId="841155927" sldId="288"/>
            <ac:picMk id="52" creationId="{A8912677-37C8-46F3-88CF-2DAA50748AAF}"/>
          </ac:picMkLst>
        </pc:picChg>
        <pc:picChg chg="mod topLvl">
          <ac:chgData name="" userId="b621b43ca4f98d05" providerId="LiveId" clId="{FF7D964E-F511-4A35-A187-3264F34F9B90}" dt="2022-07-29T09:04:17.395" v="1260" actId="165"/>
          <ac:picMkLst>
            <pc:docMk/>
            <pc:sldMk cId="841155927" sldId="288"/>
            <ac:picMk id="54" creationId="{EC57AC92-98FF-4788-B1F2-7531C32E993A}"/>
          </ac:picMkLst>
        </pc:picChg>
        <pc:picChg chg="mod topLvl">
          <ac:chgData name="" userId="b621b43ca4f98d05" providerId="LiveId" clId="{FF7D964E-F511-4A35-A187-3264F34F9B90}" dt="2022-07-29T09:04:17.395" v="1260" actId="165"/>
          <ac:picMkLst>
            <pc:docMk/>
            <pc:sldMk cId="841155927" sldId="288"/>
            <ac:picMk id="56" creationId="{0C836746-62A3-446C-ADA7-00FDD33C14B0}"/>
          </ac:picMkLst>
        </pc:picChg>
        <pc:picChg chg="mod topLvl">
          <ac:chgData name="" userId="b621b43ca4f98d05" providerId="LiveId" clId="{FF7D964E-F511-4A35-A187-3264F34F9B90}" dt="2022-07-29T09:04:17.395" v="1260" actId="165"/>
          <ac:picMkLst>
            <pc:docMk/>
            <pc:sldMk cId="841155927" sldId="288"/>
            <ac:picMk id="58" creationId="{9EA22404-99D8-440A-B920-220BEE4022B6}"/>
          </ac:picMkLst>
        </pc:picChg>
        <pc:picChg chg="mod topLvl">
          <ac:chgData name="" userId="b621b43ca4f98d05" providerId="LiveId" clId="{FF7D964E-F511-4A35-A187-3264F34F9B90}" dt="2022-07-29T09:04:17.395" v="1260" actId="165"/>
          <ac:picMkLst>
            <pc:docMk/>
            <pc:sldMk cId="841155927" sldId="288"/>
            <ac:picMk id="60" creationId="{1C675B1C-5B28-490F-ACA1-772B61B1D6AA}"/>
          </ac:picMkLst>
        </pc:picChg>
      </pc:sldChg>
    </pc:docChg>
  </pc:docChgLst>
  <pc:docChgLst>
    <pc:chgData userId="b621b43ca4f98d05" providerId="LiveId" clId="{F41C37F4-4020-4BF9-845A-469D5FB4BB1E}"/>
    <pc:docChg chg="undo redo custSel mod addSld delSld modSld sldOrd">
      <pc:chgData name="" userId="b621b43ca4f98d05" providerId="LiveId" clId="{F41C37F4-4020-4BF9-845A-469D5FB4BB1E}" dt="2022-07-29T07:06:59.659" v="3957"/>
      <pc:docMkLst>
        <pc:docMk/>
      </pc:docMkLst>
      <pc:sldChg chg="modSp modTransition">
        <pc:chgData name="" userId="b621b43ca4f98d05" providerId="LiveId" clId="{F41C37F4-4020-4BF9-845A-469D5FB4BB1E}" dt="2022-07-28T12:22:40.783" v="1429"/>
        <pc:sldMkLst>
          <pc:docMk/>
          <pc:sldMk cId="3271966101" sldId="261"/>
        </pc:sldMkLst>
        <pc:spChg chg="mod">
          <ac:chgData name="" userId="b621b43ca4f98d05" providerId="LiveId" clId="{F41C37F4-4020-4BF9-845A-469D5FB4BB1E}" dt="2022-07-20T08:24:59.915" v="162" actId="20577"/>
          <ac:spMkLst>
            <pc:docMk/>
            <pc:sldMk cId="3271966101" sldId="261"/>
            <ac:spMk id="4" creationId="{76E7723A-BEEF-425D-A202-FABBA66808F4}"/>
          </ac:spMkLst>
        </pc:spChg>
      </pc:sldChg>
      <pc:sldChg chg="modTransition">
        <pc:chgData name="" userId="b621b43ca4f98d05" providerId="LiveId" clId="{F41C37F4-4020-4BF9-845A-469D5FB4BB1E}" dt="2022-07-28T12:22:45.304" v="1430"/>
        <pc:sldMkLst>
          <pc:docMk/>
          <pc:sldMk cId="2774781955" sldId="263"/>
        </pc:sldMkLst>
      </pc:sldChg>
      <pc:sldChg chg="modTransition">
        <pc:chgData name="" userId="b621b43ca4f98d05" providerId="LiveId" clId="{F41C37F4-4020-4BF9-845A-469D5FB4BB1E}" dt="2022-07-28T12:22:48.410" v="1431"/>
        <pc:sldMkLst>
          <pc:docMk/>
          <pc:sldMk cId="1145683181" sldId="264"/>
        </pc:sldMkLst>
      </pc:sldChg>
      <pc:sldChg chg="modTransition">
        <pc:chgData name="" userId="b621b43ca4f98d05" providerId="LiveId" clId="{F41C37F4-4020-4BF9-845A-469D5FB4BB1E}" dt="2022-07-28T12:22:50.397" v="1432"/>
        <pc:sldMkLst>
          <pc:docMk/>
          <pc:sldMk cId="3502603151" sldId="265"/>
        </pc:sldMkLst>
      </pc:sldChg>
      <pc:sldChg chg="modTransition">
        <pc:chgData name="" userId="b621b43ca4f98d05" providerId="LiveId" clId="{F41C37F4-4020-4BF9-845A-469D5FB4BB1E}" dt="2022-07-28T12:22:55.754" v="1433"/>
        <pc:sldMkLst>
          <pc:docMk/>
          <pc:sldMk cId="4190046327" sldId="267"/>
        </pc:sldMkLst>
      </pc:sldChg>
      <pc:sldChg chg="modTransition">
        <pc:chgData name="" userId="b621b43ca4f98d05" providerId="LiveId" clId="{F41C37F4-4020-4BF9-845A-469D5FB4BB1E}" dt="2022-07-28T12:22:55.754" v="1433"/>
        <pc:sldMkLst>
          <pc:docMk/>
          <pc:sldMk cId="4292300505" sldId="268"/>
        </pc:sldMkLst>
      </pc:sldChg>
      <pc:sldChg chg="modTransition">
        <pc:chgData name="" userId="b621b43ca4f98d05" providerId="LiveId" clId="{F41C37F4-4020-4BF9-845A-469D5FB4BB1E}" dt="2022-07-28T12:23:04.276" v="1434"/>
        <pc:sldMkLst>
          <pc:docMk/>
          <pc:sldMk cId="4147090447" sldId="270"/>
        </pc:sldMkLst>
      </pc:sldChg>
      <pc:sldChg chg="modTransition">
        <pc:chgData name="" userId="b621b43ca4f98d05" providerId="LiveId" clId="{F41C37F4-4020-4BF9-845A-469D5FB4BB1E}" dt="2022-07-28T12:23:04.276" v="1434"/>
        <pc:sldMkLst>
          <pc:docMk/>
          <pc:sldMk cId="3387447714" sldId="271"/>
        </pc:sldMkLst>
      </pc:sldChg>
      <pc:sldChg chg="modSp ord modTransition addCm">
        <pc:chgData name="" userId="b621b43ca4f98d05" providerId="LiveId" clId="{F41C37F4-4020-4BF9-845A-469D5FB4BB1E}" dt="2022-07-28T12:23:32.413" v="1439"/>
        <pc:sldMkLst>
          <pc:docMk/>
          <pc:sldMk cId="2458377201" sldId="273"/>
        </pc:sldMkLst>
        <pc:picChg chg="mod">
          <ac:chgData name="" userId="b621b43ca4f98d05" providerId="LiveId" clId="{F41C37F4-4020-4BF9-845A-469D5FB4BB1E}" dt="2022-07-22T10:24:54.610" v="239" actId="1076"/>
          <ac:picMkLst>
            <pc:docMk/>
            <pc:sldMk cId="2458377201" sldId="273"/>
            <ac:picMk id="1026" creationId="{22DFEDBD-2D5B-4064-A1B6-848E4BAC9F7E}"/>
          </ac:picMkLst>
        </pc:picChg>
      </pc:sldChg>
      <pc:sldChg chg="addSp delSp modSp ord modTransition setBg modNotesTx">
        <pc:chgData name="" userId="b621b43ca4f98d05" providerId="LiveId" clId="{F41C37F4-4020-4BF9-845A-469D5FB4BB1E}" dt="2022-07-29T06:01:18.730" v="2889"/>
        <pc:sldMkLst>
          <pc:docMk/>
          <pc:sldMk cId="1583288674" sldId="274"/>
        </pc:sldMkLst>
        <pc:spChg chg="add mod">
          <ac:chgData name="" userId="b621b43ca4f98d05" providerId="LiveId" clId="{F41C37F4-4020-4BF9-845A-469D5FB4BB1E}" dt="2022-07-29T05:38:47.623" v="2703" actId="14100"/>
          <ac:spMkLst>
            <pc:docMk/>
            <pc:sldMk cId="1583288674" sldId="274"/>
            <ac:spMk id="2" creationId="{EB6235BC-9F0D-4B85-9845-F31E28913968}"/>
          </ac:spMkLst>
        </pc:spChg>
        <pc:spChg chg="del mod">
          <ac:chgData name="" userId="b621b43ca4f98d05" providerId="LiveId" clId="{F41C37F4-4020-4BF9-845A-469D5FB4BB1E}" dt="2022-07-28T12:50:30.955" v="1900" actId="478"/>
          <ac:spMkLst>
            <pc:docMk/>
            <pc:sldMk cId="1583288674" sldId="274"/>
            <ac:spMk id="5" creationId="{07F2B1A5-AAF3-4A98-B2D8-7D9DED3F0808}"/>
          </ac:spMkLst>
        </pc:spChg>
        <pc:spChg chg="del mod">
          <ac:chgData name="" userId="b621b43ca4f98d05" providerId="LiveId" clId="{F41C37F4-4020-4BF9-845A-469D5FB4BB1E}" dt="2022-07-28T12:50:35.083" v="1902" actId="478"/>
          <ac:spMkLst>
            <pc:docMk/>
            <pc:sldMk cId="1583288674" sldId="274"/>
            <ac:spMk id="7" creationId="{131A728B-6B71-4BBC-BE3D-07F3522A64B2}"/>
          </ac:spMkLst>
        </pc:spChg>
        <pc:spChg chg="mod">
          <ac:chgData name="" userId="b621b43ca4f98d05" providerId="LiveId" clId="{F41C37F4-4020-4BF9-845A-469D5FB4BB1E}" dt="2022-07-29T05:39:48.186" v="2720" actId="1035"/>
          <ac:spMkLst>
            <pc:docMk/>
            <pc:sldMk cId="1583288674" sldId="274"/>
            <ac:spMk id="8" creationId="{3E7DE0E4-29B7-4C2E-9767-5F80BC098D12}"/>
          </ac:spMkLst>
        </pc:spChg>
        <pc:spChg chg="add mod">
          <ac:chgData name="" userId="b621b43ca4f98d05" providerId="LiveId" clId="{F41C37F4-4020-4BF9-845A-469D5FB4BB1E}" dt="2022-07-29T05:44:40.674" v="2737" actId="3062"/>
          <ac:spMkLst>
            <pc:docMk/>
            <pc:sldMk cId="1583288674" sldId="274"/>
            <ac:spMk id="9" creationId="{CE2AAE19-AC90-4ED4-88A4-91EC6E38F24F}"/>
          </ac:spMkLst>
        </pc:spChg>
        <pc:picChg chg="mod modCrop">
          <ac:chgData name="" userId="b621b43ca4f98d05" providerId="LiveId" clId="{F41C37F4-4020-4BF9-845A-469D5FB4BB1E}" dt="2022-07-29T05:38:58.188" v="2707" actId="732"/>
          <ac:picMkLst>
            <pc:docMk/>
            <pc:sldMk cId="1583288674" sldId="274"/>
            <ac:picMk id="4" creationId="{5B6A6FF0-329A-4204-8699-BB0FF194C067}"/>
          </ac:picMkLst>
        </pc:picChg>
        <pc:picChg chg="mod modCrop">
          <ac:chgData name="" userId="b621b43ca4f98d05" providerId="LiveId" clId="{F41C37F4-4020-4BF9-845A-469D5FB4BB1E}" dt="2022-07-29T05:38:43.134" v="2702" actId="1076"/>
          <ac:picMkLst>
            <pc:docMk/>
            <pc:sldMk cId="1583288674" sldId="274"/>
            <ac:picMk id="6" creationId="{CE8EC4EB-D472-433B-AE8A-664F31803627}"/>
          </ac:picMkLst>
        </pc:picChg>
      </pc:sldChg>
      <pc:sldChg chg="modSp modTransition">
        <pc:chgData name="" userId="b621b43ca4f98d05" providerId="LiveId" clId="{F41C37F4-4020-4BF9-845A-469D5FB4BB1E}" dt="2022-07-28T12:23:32.413" v="1439"/>
        <pc:sldMkLst>
          <pc:docMk/>
          <pc:sldMk cId="2194197592" sldId="275"/>
        </pc:sldMkLst>
        <pc:spChg chg="mod">
          <ac:chgData name="" userId="b621b43ca4f98d05" providerId="LiveId" clId="{F41C37F4-4020-4BF9-845A-469D5FB4BB1E}" dt="2022-07-20T09:33:28.655" v="217" actId="207"/>
          <ac:spMkLst>
            <pc:docMk/>
            <pc:sldMk cId="2194197592" sldId="275"/>
            <ac:spMk id="5" creationId="{5529DD5A-46EF-4804-A1C9-8C8B3ED2A135}"/>
          </ac:spMkLst>
        </pc:spChg>
        <pc:spChg chg="mod">
          <ac:chgData name="" userId="b621b43ca4f98d05" providerId="LiveId" clId="{F41C37F4-4020-4BF9-845A-469D5FB4BB1E}" dt="2022-07-20T09:32:39.001" v="204" actId="1076"/>
          <ac:spMkLst>
            <pc:docMk/>
            <pc:sldMk cId="2194197592" sldId="275"/>
            <ac:spMk id="8" creationId="{7D3F3D43-FAED-4E77-B4F0-D833B592D718}"/>
          </ac:spMkLst>
        </pc:spChg>
      </pc:sldChg>
      <pc:sldChg chg="addSp delSp modSp ord modTransition">
        <pc:chgData name="" userId="b621b43ca4f98d05" providerId="LiveId" clId="{F41C37F4-4020-4BF9-845A-469D5FB4BB1E}" dt="2022-07-28T12:23:04.276" v="1434"/>
        <pc:sldMkLst>
          <pc:docMk/>
          <pc:sldMk cId="2124183510" sldId="276"/>
        </pc:sldMkLst>
        <pc:spChg chg="add mod">
          <ac:chgData name="" userId="b621b43ca4f98d05" providerId="LiveId" clId="{F41C37F4-4020-4BF9-845A-469D5FB4BB1E}" dt="2022-07-20T09:32:20.784" v="203" actId="1076"/>
          <ac:spMkLst>
            <pc:docMk/>
            <pc:sldMk cId="2124183510" sldId="276"/>
            <ac:spMk id="2" creationId="{6B4FB0FF-7DA0-49C0-9185-57CD0EF9D62B}"/>
          </ac:spMkLst>
        </pc:spChg>
        <pc:spChg chg="add del mod">
          <ac:chgData name="" userId="b621b43ca4f98d05" providerId="LiveId" clId="{F41C37F4-4020-4BF9-845A-469D5FB4BB1E}" dt="2022-07-20T09:32:18.126" v="202" actId="478"/>
          <ac:spMkLst>
            <pc:docMk/>
            <pc:sldMk cId="2124183510" sldId="276"/>
            <ac:spMk id="3" creationId="{3E8316BB-0646-4A9C-86F5-2824D59D84FF}"/>
          </ac:spMkLst>
        </pc:spChg>
        <pc:picChg chg="mod">
          <ac:chgData name="" userId="b621b43ca4f98d05" providerId="LiveId" clId="{F41C37F4-4020-4BF9-845A-469D5FB4BB1E}" dt="2022-07-20T09:31:43.622" v="173" actId="1076"/>
          <ac:picMkLst>
            <pc:docMk/>
            <pc:sldMk cId="2124183510" sldId="276"/>
            <ac:picMk id="4" creationId="{76CC6F54-B9AF-4597-BEBA-7E9B8AAA9562}"/>
          </ac:picMkLst>
        </pc:picChg>
      </pc:sldChg>
      <pc:sldChg chg="modSp modTransition">
        <pc:chgData name="" userId="b621b43ca4f98d05" providerId="LiveId" clId="{F41C37F4-4020-4BF9-845A-469D5FB4BB1E}" dt="2022-07-28T12:23:32.413" v="1439"/>
        <pc:sldMkLst>
          <pc:docMk/>
          <pc:sldMk cId="3624138906" sldId="277"/>
        </pc:sldMkLst>
        <pc:spChg chg="mod">
          <ac:chgData name="" userId="b621b43ca4f98d05" providerId="LiveId" clId="{F41C37F4-4020-4BF9-845A-469D5FB4BB1E}" dt="2022-07-20T09:33:34.236" v="219"/>
          <ac:spMkLst>
            <pc:docMk/>
            <pc:sldMk cId="3624138906" sldId="277"/>
            <ac:spMk id="6" creationId="{565BC443-5451-44CB-81B9-C87ED4677B02}"/>
          </ac:spMkLst>
        </pc:spChg>
        <pc:picChg chg="mod">
          <ac:chgData name="" userId="b621b43ca4f98d05" providerId="LiveId" clId="{F41C37F4-4020-4BF9-845A-469D5FB4BB1E}" dt="2022-07-20T09:33:07.426" v="213" actId="1076"/>
          <ac:picMkLst>
            <pc:docMk/>
            <pc:sldMk cId="3624138906" sldId="277"/>
            <ac:picMk id="5" creationId="{8F77D5E5-25C4-4C12-B374-38408821D4CC}"/>
          </ac:picMkLst>
        </pc:picChg>
        <pc:picChg chg="mod">
          <ac:chgData name="" userId="b621b43ca4f98d05" providerId="LiveId" clId="{F41C37F4-4020-4BF9-845A-469D5FB4BB1E}" dt="2022-07-20T09:33:11.911" v="214" actId="1076"/>
          <ac:picMkLst>
            <pc:docMk/>
            <pc:sldMk cId="3624138906" sldId="277"/>
            <ac:picMk id="7" creationId="{D4DBBD8C-AE96-44A8-90F1-7B7E5E3A75A5}"/>
          </ac:picMkLst>
        </pc:picChg>
      </pc:sldChg>
      <pc:sldChg chg="addSp delSp modSp add mod setBg modAnim">
        <pc:chgData name="" userId="b621b43ca4f98d05" providerId="LiveId" clId="{F41C37F4-4020-4BF9-845A-469D5FB4BB1E}" dt="2022-07-29T06:56:06.014" v="3714" actId="1076"/>
        <pc:sldMkLst>
          <pc:docMk/>
          <pc:sldMk cId="1206943418" sldId="278"/>
        </pc:sldMkLst>
        <pc:spChg chg="add mod">
          <ac:chgData name="" userId="b621b43ca4f98d05" providerId="LiveId" clId="{F41C37F4-4020-4BF9-845A-469D5FB4BB1E}" dt="2022-07-29T06:49:20.610" v="3668" actId="1076"/>
          <ac:spMkLst>
            <pc:docMk/>
            <pc:sldMk cId="1206943418" sldId="278"/>
            <ac:spMk id="2" creationId="{AE451A2F-2766-42C9-A787-F59CB0989883}"/>
          </ac:spMkLst>
        </pc:spChg>
        <pc:spChg chg="del">
          <ac:chgData name="" userId="b621b43ca4f98d05" providerId="LiveId" clId="{F41C37F4-4020-4BF9-845A-469D5FB4BB1E}" dt="2022-07-20T08:21:02.308" v="13" actId="478"/>
          <ac:spMkLst>
            <pc:docMk/>
            <pc:sldMk cId="1206943418" sldId="278"/>
            <ac:spMk id="2" creationId="{B37FB1F1-952D-4613-932F-F7BEE208470E}"/>
          </ac:spMkLst>
        </pc:spChg>
        <pc:spChg chg="add mod">
          <ac:chgData name="" userId="b621b43ca4f98d05" providerId="LiveId" clId="{F41C37F4-4020-4BF9-845A-469D5FB4BB1E}" dt="2022-07-29T06:56:04.019" v="3713" actId="1076"/>
          <ac:spMkLst>
            <pc:docMk/>
            <pc:sldMk cId="1206943418" sldId="278"/>
            <ac:spMk id="3" creationId="{F8C14D54-E4E2-4CAE-B25C-38451CA6F755}"/>
          </ac:spMkLst>
        </pc:spChg>
        <pc:spChg chg="add del mod">
          <ac:chgData name="" userId="b621b43ca4f98d05" providerId="LiveId" clId="{F41C37F4-4020-4BF9-845A-469D5FB4BB1E}" dt="2022-07-20T08:21:04.373" v="14" actId="478"/>
          <ac:spMkLst>
            <pc:docMk/>
            <pc:sldMk cId="1206943418" sldId="278"/>
            <ac:spMk id="5" creationId="{52A7761C-4CAB-4A50-B6BD-55D4749E045A}"/>
          </ac:spMkLst>
        </pc:spChg>
        <pc:spChg chg="add mod">
          <ac:chgData name="" userId="b621b43ca4f98d05" providerId="LiveId" clId="{F41C37F4-4020-4BF9-845A-469D5FB4BB1E}" dt="2022-07-29T06:49:11.004" v="3666" actId="1076"/>
          <ac:spMkLst>
            <pc:docMk/>
            <pc:sldMk cId="1206943418" sldId="278"/>
            <ac:spMk id="5" creationId="{7DB98170-178C-42D9-8287-FB7DEFA521C4}"/>
          </ac:spMkLst>
        </pc:spChg>
        <pc:spChg chg="add del mod">
          <ac:chgData name="" userId="b621b43ca4f98d05" providerId="LiveId" clId="{F41C37F4-4020-4BF9-845A-469D5FB4BB1E}" dt="2022-07-20T08:24:33.565" v="128" actId="478"/>
          <ac:spMkLst>
            <pc:docMk/>
            <pc:sldMk cId="1206943418" sldId="278"/>
            <ac:spMk id="6" creationId="{892B7D97-E762-4A73-8347-1602C5C80623}"/>
          </ac:spMkLst>
        </pc:spChg>
        <pc:spChg chg="add mod">
          <ac:chgData name="" userId="b621b43ca4f98d05" providerId="LiveId" clId="{F41C37F4-4020-4BF9-845A-469D5FB4BB1E}" dt="2022-07-29T06:54:06.221" v="3695" actId="1076"/>
          <ac:spMkLst>
            <pc:docMk/>
            <pc:sldMk cId="1206943418" sldId="278"/>
            <ac:spMk id="7" creationId="{73324A3A-055E-4B99-8194-B1B55E0D5811}"/>
          </ac:spMkLst>
        </pc:spChg>
        <pc:spChg chg="add del mod">
          <ac:chgData name="" userId="b621b43ca4f98d05" providerId="LiveId" clId="{F41C37F4-4020-4BF9-845A-469D5FB4BB1E}" dt="2022-07-28T13:11:21.444" v="2095" actId="478"/>
          <ac:spMkLst>
            <pc:docMk/>
            <pc:sldMk cId="1206943418" sldId="278"/>
            <ac:spMk id="8" creationId="{C79EF0A1-ADB9-49B2-82E7-4D844E29CBED}"/>
          </ac:spMkLst>
        </pc:spChg>
        <pc:spChg chg="add mod">
          <ac:chgData name="" userId="b621b43ca4f98d05" providerId="LiveId" clId="{F41C37F4-4020-4BF9-845A-469D5FB4BB1E}" dt="2022-07-29T06:52:46.781" v="3691" actId="207"/>
          <ac:spMkLst>
            <pc:docMk/>
            <pc:sldMk cId="1206943418" sldId="278"/>
            <ac:spMk id="10" creationId="{F8AE97F0-AD49-4F18-A196-3E1B847E6AC5}"/>
          </ac:spMkLst>
        </pc:spChg>
        <pc:spChg chg="add mod">
          <ac:chgData name="" userId="b621b43ca4f98d05" providerId="LiveId" clId="{F41C37F4-4020-4BF9-845A-469D5FB4BB1E}" dt="2022-07-29T06:56:06.014" v="3714" actId="1076"/>
          <ac:spMkLst>
            <pc:docMk/>
            <pc:sldMk cId="1206943418" sldId="278"/>
            <ac:spMk id="11" creationId="{214CFC85-76E7-4C22-96E7-BDCE32DF660F}"/>
          </ac:spMkLst>
        </pc:spChg>
        <pc:spChg chg="add del">
          <ac:chgData name="" userId="b621b43ca4f98d05" providerId="LiveId" clId="{F41C37F4-4020-4BF9-845A-469D5FB4BB1E}" dt="2022-07-28T11:21:31.682" v="1287" actId="26606"/>
          <ac:spMkLst>
            <pc:docMk/>
            <pc:sldMk cId="1206943418" sldId="278"/>
            <ac:spMk id="14" creationId="{A3363022-C969-41E9-8EB2-E4C94908C1FA}"/>
          </ac:spMkLst>
        </pc:spChg>
        <pc:spChg chg="add mod">
          <ac:chgData name="" userId="b621b43ca4f98d05" providerId="LiveId" clId="{F41C37F4-4020-4BF9-845A-469D5FB4BB1E}" dt="2022-07-29T06:56:01.397" v="3712" actId="2711"/>
          <ac:spMkLst>
            <pc:docMk/>
            <pc:sldMk cId="1206943418" sldId="278"/>
            <ac:spMk id="14" creationId="{A5005FAE-B2A3-4699-982C-4C1BCEF20772}"/>
          </ac:spMkLst>
        </pc:spChg>
        <pc:spChg chg="add del mod">
          <ac:chgData name="" userId="b621b43ca4f98d05" providerId="LiveId" clId="{F41C37F4-4020-4BF9-845A-469D5FB4BB1E}" dt="2022-07-29T05:21:10.285" v="2409" actId="478"/>
          <ac:spMkLst>
            <pc:docMk/>
            <pc:sldMk cId="1206943418" sldId="278"/>
            <ac:spMk id="15" creationId="{82179CED-CE96-4FA6-96E9-E9ED13861B70}"/>
          </ac:spMkLst>
        </pc:spChg>
        <pc:spChg chg="add del mod ord">
          <ac:chgData name="" userId="b621b43ca4f98d05" providerId="LiveId" clId="{F41C37F4-4020-4BF9-845A-469D5FB4BB1E}" dt="2022-07-29T06:53:22.211" v="3692" actId="478"/>
          <ac:spMkLst>
            <pc:docMk/>
            <pc:sldMk cId="1206943418" sldId="278"/>
            <ac:spMk id="15" creationId="{F23D496C-D4DF-43C3-94AD-52A66F84793B}"/>
          </ac:spMkLst>
        </pc:spChg>
        <pc:spChg chg="add del">
          <ac:chgData name="" userId="b621b43ca4f98d05" providerId="LiveId" clId="{F41C37F4-4020-4BF9-845A-469D5FB4BB1E}" dt="2022-07-28T11:21:31.682" v="1287" actId="26606"/>
          <ac:spMkLst>
            <pc:docMk/>
            <pc:sldMk cId="1206943418" sldId="278"/>
            <ac:spMk id="16" creationId="{8D1AD6B3-BE88-4CEB-BA17-790657CC4729}"/>
          </ac:spMkLst>
        </pc:spChg>
        <pc:spChg chg="add del mod ord">
          <ac:chgData name="" userId="b621b43ca4f98d05" providerId="LiveId" clId="{F41C37F4-4020-4BF9-845A-469D5FB4BB1E}" dt="2022-07-29T06:53:24.479" v="3693" actId="478"/>
          <ac:spMkLst>
            <pc:docMk/>
            <pc:sldMk cId="1206943418" sldId="278"/>
            <ac:spMk id="16" creationId="{D9833F01-D85C-4A91-B63E-7497A202DA56}"/>
          </ac:spMkLst>
        </pc:spChg>
        <pc:grpChg chg="add del">
          <ac:chgData name="" userId="b621b43ca4f98d05" providerId="LiveId" clId="{F41C37F4-4020-4BF9-845A-469D5FB4BB1E}" dt="2022-07-28T11:21:31.682" v="1287" actId="26606"/>
          <ac:grpSpMkLst>
            <pc:docMk/>
            <pc:sldMk cId="1206943418" sldId="278"/>
            <ac:grpSpMk id="18" creationId="{89D1390B-7E13-4B4F-9CB2-391063412E54}"/>
          </ac:grpSpMkLst>
        </pc:grpChg>
        <pc:picChg chg="add del mod">
          <ac:chgData name="" userId="b621b43ca4f98d05" providerId="LiveId" clId="{F41C37F4-4020-4BF9-845A-469D5FB4BB1E}" dt="2022-07-29T05:12:13.624" v="2270" actId="478"/>
          <ac:picMkLst>
            <pc:docMk/>
            <pc:sldMk cId="1206943418" sldId="278"/>
            <ac:picMk id="2" creationId="{9FA5F453-C24B-435D-87B0-A6FBCE1F70CA}"/>
          </ac:picMkLst>
        </pc:picChg>
        <pc:picChg chg="add del mod">
          <ac:chgData name="" userId="b621b43ca4f98d05" providerId="LiveId" clId="{F41C37F4-4020-4BF9-845A-469D5FB4BB1E}" dt="2022-07-29T06:54:06.221" v="3695" actId="1076"/>
          <ac:picMkLst>
            <pc:docMk/>
            <pc:sldMk cId="1206943418" sldId="278"/>
            <ac:picMk id="4" creationId="{15A4700D-D641-4823-9CEA-992933AFF4EF}"/>
          </ac:picMkLst>
        </pc:picChg>
        <pc:picChg chg="del mod">
          <ac:chgData name="" userId="b621b43ca4f98d05" providerId="LiveId" clId="{F41C37F4-4020-4BF9-845A-469D5FB4BB1E}" dt="2022-07-20T08:24:34.099" v="129" actId="478"/>
          <ac:picMkLst>
            <pc:docMk/>
            <pc:sldMk cId="1206943418" sldId="278"/>
            <ac:picMk id="4" creationId="{DCE1295A-24E0-4A91-AB82-D30C9226A322}"/>
          </ac:picMkLst>
        </pc:picChg>
        <pc:picChg chg="add del mod modCrop">
          <ac:chgData name="" userId="b621b43ca4f98d05" providerId="LiveId" clId="{F41C37F4-4020-4BF9-845A-469D5FB4BB1E}" dt="2022-07-29T05:13:19.614" v="2279" actId="478"/>
          <ac:picMkLst>
            <pc:docMk/>
            <pc:sldMk cId="1206943418" sldId="278"/>
            <ac:picMk id="5" creationId="{29913D83-9E79-439F-911A-604661014C79}"/>
          </ac:picMkLst>
        </pc:picChg>
        <pc:picChg chg="add del mod">
          <ac:chgData name="" userId="b621b43ca4f98d05" providerId="LiveId" clId="{F41C37F4-4020-4BF9-845A-469D5FB4BB1E}" dt="2022-07-28T11:25:51.939" v="1335" actId="478"/>
          <ac:picMkLst>
            <pc:docMk/>
            <pc:sldMk cId="1206943418" sldId="278"/>
            <ac:picMk id="6" creationId="{81B6AD92-F066-4F91-9444-AADFA635D7C3}"/>
          </ac:picMkLst>
        </pc:picChg>
        <pc:picChg chg="add mod">
          <ac:chgData name="" userId="b621b43ca4f98d05" providerId="LiveId" clId="{F41C37F4-4020-4BF9-845A-469D5FB4BB1E}" dt="2022-07-29T05:30:49.523" v="2565" actId="1076"/>
          <ac:picMkLst>
            <pc:docMk/>
            <pc:sldMk cId="1206943418" sldId="278"/>
            <ac:picMk id="8" creationId="{4FFA0707-AB28-4092-BD60-080C7B7B2B5D}"/>
          </ac:picMkLst>
        </pc:picChg>
        <pc:picChg chg="add mod ord">
          <ac:chgData name="" userId="b621b43ca4f98d05" providerId="LiveId" clId="{F41C37F4-4020-4BF9-845A-469D5FB4BB1E}" dt="2022-07-29T06:53:44.312" v="3694" actId="1076"/>
          <ac:picMkLst>
            <pc:docMk/>
            <pc:sldMk cId="1206943418" sldId="278"/>
            <ac:picMk id="9" creationId="{B028B065-5FD0-40AA-A793-9657C7A910EC}"/>
          </ac:picMkLst>
        </pc:picChg>
        <pc:picChg chg="add del mod">
          <ac:chgData name="" userId="b621b43ca4f98d05" providerId="LiveId" clId="{F41C37F4-4020-4BF9-845A-469D5FB4BB1E}" dt="2022-07-28T11:21:31.682" v="1287" actId="26606"/>
          <ac:picMkLst>
            <pc:docMk/>
            <pc:sldMk cId="1206943418" sldId="278"/>
            <ac:picMk id="11" creationId="{CEE5F96F-7F58-9B1A-2536-7963EBFAA8CF}"/>
          </ac:picMkLst>
        </pc:picChg>
        <pc:picChg chg="add mod">
          <ac:chgData name="" userId="b621b43ca4f98d05" providerId="LiveId" clId="{F41C37F4-4020-4BF9-845A-469D5FB4BB1E}" dt="2022-07-29T06:54:06.221" v="3695" actId="1076"/>
          <ac:picMkLst>
            <pc:docMk/>
            <pc:sldMk cId="1206943418" sldId="278"/>
            <ac:picMk id="12" creationId="{AAE7DE51-2DEC-4056-A1E7-E688C448B200}"/>
          </ac:picMkLst>
        </pc:picChg>
        <pc:picChg chg="add mod">
          <ac:chgData name="" userId="b621b43ca4f98d05" providerId="LiveId" clId="{F41C37F4-4020-4BF9-845A-469D5FB4BB1E}" dt="2022-07-29T06:54:06.221" v="3695" actId="1076"/>
          <ac:picMkLst>
            <pc:docMk/>
            <pc:sldMk cId="1206943418" sldId="278"/>
            <ac:picMk id="13" creationId="{8611909F-E1E9-4CB6-843D-30F8902A838D}"/>
          </ac:picMkLst>
        </pc:picChg>
        <pc:picChg chg="add del mod">
          <ac:chgData name="" userId="b621b43ca4f98d05" providerId="LiveId" clId="{F41C37F4-4020-4BF9-845A-469D5FB4BB1E}" dt="2022-07-28T11:24:35.147" v="1314" actId="478"/>
          <ac:picMkLst>
            <pc:docMk/>
            <pc:sldMk cId="1206943418" sldId="278"/>
            <ac:picMk id="15" creationId="{8265ED67-690C-4BF0-8395-4AA6275240D4}"/>
          </ac:picMkLst>
        </pc:picChg>
        <pc:picChg chg="add del mod">
          <ac:chgData name="" userId="b621b43ca4f98d05" providerId="LiveId" clId="{F41C37F4-4020-4BF9-845A-469D5FB4BB1E}" dt="2022-07-28T11:31:45.404" v="1391" actId="478"/>
          <ac:picMkLst>
            <pc:docMk/>
            <pc:sldMk cId="1206943418" sldId="278"/>
            <ac:picMk id="17" creationId="{300DA07F-D8C0-40EC-89C4-194182AB0841}"/>
          </ac:picMkLst>
        </pc:picChg>
        <pc:picChg chg="add mod">
          <ac:chgData name="" userId="b621b43ca4f98d05" providerId="LiveId" clId="{F41C37F4-4020-4BF9-845A-469D5FB4BB1E}" dt="2022-07-29T06:54:06.221" v="3695" actId="1076"/>
          <ac:picMkLst>
            <pc:docMk/>
            <pc:sldMk cId="1206943418" sldId="278"/>
            <ac:picMk id="22" creationId="{80BAAB09-E57F-43B0-8571-AFBEDBB2CBB1}"/>
          </ac:picMkLst>
        </pc:picChg>
      </pc:sldChg>
      <pc:sldChg chg="addSp delSp modSp add ord setBg modAnim">
        <pc:chgData name="" userId="b621b43ca4f98d05" providerId="LiveId" clId="{F41C37F4-4020-4BF9-845A-469D5FB4BB1E}" dt="2022-07-29T07:06:59.659" v="3957"/>
        <pc:sldMkLst>
          <pc:docMk/>
          <pc:sldMk cId="1485653290" sldId="279"/>
        </pc:sldMkLst>
        <pc:spChg chg="add mod">
          <ac:chgData name="" userId="b621b43ca4f98d05" providerId="LiveId" clId="{F41C37F4-4020-4BF9-845A-469D5FB4BB1E}" dt="2022-07-29T06:57:01.181" v="3720" actId="164"/>
          <ac:spMkLst>
            <pc:docMk/>
            <pc:sldMk cId="1485653290" sldId="279"/>
            <ac:spMk id="2" creationId="{1E7CC62F-6393-4832-973F-1132EA4B2CC3}"/>
          </ac:spMkLst>
        </pc:spChg>
        <pc:spChg chg="del">
          <ac:chgData name="" userId="b621b43ca4f98d05" providerId="LiveId" clId="{F41C37F4-4020-4BF9-845A-469D5FB4BB1E}" dt="2022-07-22T10:21:18.920" v="230" actId="478"/>
          <ac:spMkLst>
            <pc:docMk/>
            <pc:sldMk cId="1485653290" sldId="279"/>
            <ac:spMk id="2" creationId="{5F8DC69A-196D-4F9B-B574-832CAD8B1CF5}"/>
          </ac:spMkLst>
        </pc:spChg>
        <pc:spChg chg="del">
          <ac:chgData name="" userId="b621b43ca4f98d05" providerId="LiveId" clId="{F41C37F4-4020-4BF9-845A-469D5FB4BB1E}" dt="2022-07-22T10:21:18.920" v="230" actId="478"/>
          <ac:spMkLst>
            <pc:docMk/>
            <pc:sldMk cId="1485653290" sldId="279"/>
            <ac:spMk id="3" creationId="{BF53CFEF-C1A8-4CA2-83CD-73EE7C75B602}"/>
          </ac:spMkLst>
        </pc:spChg>
        <pc:spChg chg="add mod">
          <ac:chgData name="" userId="b621b43ca4f98d05" providerId="LiveId" clId="{F41C37F4-4020-4BF9-845A-469D5FB4BB1E}" dt="2022-07-29T06:56:57.184" v="3719" actId="164"/>
          <ac:spMkLst>
            <pc:docMk/>
            <pc:sldMk cId="1485653290" sldId="279"/>
            <ac:spMk id="3" creationId="{F6F8D635-661D-4D53-8639-CC16123B8427}"/>
          </ac:spMkLst>
        </pc:spChg>
        <pc:spChg chg="add mod">
          <ac:chgData name="" userId="b621b43ca4f98d05" providerId="LiveId" clId="{F41C37F4-4020-4BF9-845A-469D5FB4BB1E}" dt="2022-07-29T06:58:54.700" v="3775" actId="207"/>
          <ac:spMkLst>
            <pc:docMk/>
            <pc:sldMk cId="1485653290" sldId="279"/>
            <ac:spMk id="6" creationId="{48DE9FCC-A411-4FD4-BEEB-A17F4DE1EEC3}"/>
          </ac:spMkLst>
        </pc:spChg>
        <pc:spChg chg="add mod">
          <ac:chgData name="" userId="b621b43ca4f98d05" providerId="LiveId" clId="{F41C37F4-4020-4BF9-845A-469D5FB4BB1E}" dt="2022-07-29T05:24:24.502" v="2460" actId="207"/>
          <ac:spMkLst>
            <pc:docMk/>
            <pc:sldMk cId="1485653290" sldId="279"/>
            <ac:spMk id="7" creationId="{6EED3654-C761-4E38-9F9D-B6FECAAF2872}"/>
          </ac:spMkLst>
        </pc:spChg>
        <pc:spChg chg="add mod">
          <ac:chgData name="" userId="b621b43ca4f98d05" providerId="LiveId" clId="{F41C37F4-4020-4BF9-845A-469D5FB4BB1E}" dt="2022-07-29T06:59:25.283" v="3779" actId="207"/>
          <ac:spMkLst>
            <pc:docMk/>
            <pc:sldMk cId="1485653290" sldId="279"/>
            <ac:spMk id="9" creationId="{437EBC12-8511-422C-90D1-E91485E55DDB}"/>
          </ac:spMkLst>
        </pc:spChg>
        <pc:spChg chg="add mod">
          <ac:chgData name="" userId="b621b43ca4f98d05" providerId="LiveId" clId="{F41C37F4-4020-4BF9-845A-469D5FB4BB1E}" dt="2022-07-29T06:56:42.946" v="3716" actId="164"/>
          <ac:spMkLst>
            <pc:docMk/>
            <pc:sldMk cId="1485653290" sldId="279"/>
            <ac:spMk id="11" creationId="{6FC440D6-799E-45AD-9BA6-8F865012611F}"/>
          </ac:spMkLst>
        </pc:spChg>
        <pc:grpChg chg="add mod">
          <ac:chgData name="" userId="b621b43ca4f98d05" providerId="LiveId" clId="{F41C37F4-4020-4BF9-845A-469D5FB4BB1E}" dt="2022-07-29T06:58:22.487" v="3768" actId="1076"/>
          <ac:grpSpMkLst>
            <pc:docMk/>
            <pc:sldMk cId="1485653290" sldId="279"/>
            <ac:grpSpMk id="12" creationId="{CA69A6E7-FA04-4E4D-925A-42667DCB45E6}"/>
          </ac:grpSpMkLst>
        </pc:grpChg>
        <pc:grpChg chg="add mod">
          <ac:chgData name="" userId="b621b43ca4f98d05" providerId="LiveId" clId="{F41C37F4-4020-4BF9-845A-469D5FB4BB1E}" dt="2022-07-29T06:58:24.082" v="3769" actId="1076"/>
          <ac:grpSpMkLst>
            <pc:docMk/>
            <pc:sldMk cId="1485653290" sldId="279"/>
            <ac:grpSpMk id="13" creationId="{169A9F4F-9014-45A5-B9E2-751ED7BAAF81}"/>
          </ac:grpSpMkLst>
        </pc:grpChg>
        <pc:grpChg chg="add mod">
          <ac:chgData name="" userId="b621b43ca4f98d05" providerId="LiveId" clId="{F41C37F4-4020-4BF9-845A-469D5FB4BB1E}" dt="2022-07-29T06:58:25.076" v="3770" actId="1076"/>
          <ac:grpSpMkLst>
            <pc:docMk/>
            <pc:sldMk cId="1485653290" sldId="279"/>
            <ac:grpSpMk id="14" creationId="{57FAF4CA-1A0B-4B9A-BAEE-72BAAD7B1BEB}"/>
          </ac:grpSpMkLst>
        </pc:grpChg>
        <pc:picChg chg="add mod">
          <ac:chgData name="" userId="b621b43ca4f98d05" providerId="LiveId" clId="{F41C37F4-4020-4BF9-845A-469D5FB4BB1E}" dt="2022-07-29T06:57:01.181" v="3720" actId="164"/>
          <ac:picMkLst>
            <pc:docMk/>
            <pc:sldMk cId="1485653290" sldId="279"/>
            <ac:picMk id="4" creationId="{D04BF751-9B6E-4E9E-933B-3B54EBACB249}"/>
          </ac:picMkLst>
        </pc:picChg>
        <pc:picChg chg="add mod">
          <ac:chgData name="" userId="b621b43ca4f98d05" providerId="LiveId" clId="{F41C37F4-4020-4BF9-845A-469D5FB4BB1E}" dt="2022-07-29T06:56:57.184" v="3719" actId="164"/>
          <ac:picMkLst>
            <pc:docMk/>
            <pc:sldMk cId="1485653290" sldId="279"/>
            <ac:picMk id="5" creationId="{0CDED1AD-C366-4DD7-A383-883918EB5761}"/>
          </ac:picMkLst>
        </pc:picChg>
        <pc:picChg chg="add ord">
          <ac:chgData name="" userId="b621b43ca4f98d05" providerId="LiveId" clId="{F41C37F4-4020-4BF9-845A-469D5FB4BB1E}" dt="2022-07-29T05:28:22.018" v="2523" actId="167"/>
          <ac:picMkLst>
            <pc:docMk/>
            <pc:sldMk cId="1485653290" sldId="279"/>
            <ac:picMk id="8" creationId="{655401C9-B803-43FA-8455-179946A949A7}"/>
          </ac:picMkLst>
        </pc:picChg>
        <pc:picChg chg="add mod">
          <ac:chgData name="" userId="b621b43ca4f98d05" providerId="LiveId" clId="{F41C37F4-4020-4BF9-845A-469D5FB4BB1E}" dt="2022-07-29T06:56:42.946" v="3716" actId="164"/>
          <ac:picMkLst>
            <pc:docMk/>
            <pc:sldMk cId="1485653290" sldId="279"/>
            <ac:picMk id="10" creationId="{E28984FA-5363-4327-B944-DA19A0367257}"/>
          </ac:picMkLst>
        </pc:picChg>
      </pc:sldChg>
      <pc:sldChg chg="addSp delSp modSp add ord setBg modAnim">
        <pc:chgData name="" userId="b621b43ca4f98d05" providerId="LiveId" clId="{F41C37F4-4020-4BF9-845A-469D5FB4BB1E}" dt="2022-07-29T07:04:06.613" v="3936"/>
        <pc:sldMkLst>
          <pc:docMk/>
          <pc:sldMk cId="2538290184" sldId="280"/>
        </pc:sldMkLst>
        <pc:spChg chg="del">
          <ac:chgData name="" userId="b621b43ca4f98d05" providerId="LiveId" clId="{F41C37F4-4020-4BF9-845A-469D5FB4BB1E}" dt="2022-07-22T10:24:49.419" v="238" actId="478"/>
          <ac:spMkLst>
            <pc:docMk/>
            <pc:sldMk cId="2538290184" sldId="280"/>
            <ac:spMk id="2" creationId="{AF03555E-5DEA-4E7B-BA7C-A03F54416934}"/>
          </ac:spMkLst>
        </pc:spChg>
        <pc:spChg chg="add mod topLvl">
          <ac:chgData name="" userId="b621b43ca4f98d05" providerId="LiveId" clId="{F41C37F4-4020-4BF9-845A-469D5FB4BB1E}" dt="2022-07-29T07:00:23.236" v="3794" actId="165"/>
          <ac:spMkLst>
            <pc:docMk/>
            <pc:sldMk cId="2538290184" sldId="280"/>
            <ac:spMk id="3" creationId="{08DCC91E-9662-4C75-A959-A0600FEF45C2}"/>
          </ac:spMkLst>
        </pc:spChg>
        <pc:spChg chg="del">
          <ac:chgData name="" userId="b621b43ca4f98d05" providerId="LiveId" clId="{F41C37F4-4020-4BF9-845A-469D5FB4BB1E}" dt="2022-07-22T10:24:48.447" v="237" actId="478"/>
          <ac:spMkLst>
            <pc:docMk/>
            <pc:sldMk cId="2538290184" sldId="280"/>
            <ac:spMk id="3" creationId="{4699DA0B-D7F5-4AD5-8F9E-CF2D4A829177}"/>
          </ac:spMkLst>
        </pc:spChg>
        <pc:spChg chg="add mod">
          <ac:chgData name="" userId="b621b43ca4f98d05" providerId="LiveId" clId="{F41C37F4-4020-4BF9-845A-469D5FB4BB1E}" dt="2022-07-29T06:22:04.662" v="3250" actId="20577"/>
          <ac:spMkLst>
            <pc:docMk/>
            <pc:sldMk cId="2538290184" sldId="280"/>
            <ac:spMk id="4" creationId="{AC648009-E548-41F3-993B-30CFA37AC320}"/>
          </ac:spMkLst>
        </pc:spChg>
        <pc:spChg chg="add del mod">
          <ac:chgData name="" userId="b621b43ca4f98d05" providerId="LiveId" clId="{F41C37F4-4020-4BF9-845A-469D5FB4BB1E}" dt="2022-07-29T06:05:43.943" v="2916" actId="478"/>
          <ac:spMkLst>
            <pc:docMk/>
            <pc:sldMk cId="2538290184" sldId="280"/>
            <ac:spMk id="5" creationId="{09566008-8576-4C65-BE26-AFF513B73C82}"/>
          </ac:spMkLst>
        </pc:spChg>
        <pc:spChg chg="add del mod">
          <ac:chgData name="" userId="b621b43ca4f98d05" providerId="LiveId" clId="{F41C37F4-4020-4BF9-845A-469D5FB4BB1E}" dt="2022-07-22T10:34:22.575" v="441" actId="478"/>
          <ac:spMkLst>
            <pc:docMk/>
            <pc:sldMk cId="2538290184" sldId="280"/>
            <ac:spMk id="6" creationId="{4A326AEA-DCA2-4A31-9403-F32863D7D451}"/>
          </ac:spMkLst>
        </pc:spChg>
        <pc:spChg chg="add mod">
          <ac:chgData name="" userId="b621b43ca4f98d05" providerId="LiveId" clId="{F41C37F4-4020-4BF9-845A-469D5FB4BB1E}" dt="2022-07-29T06:44:03.577" v="3589" actId="164"/>
          <ac:spMkLst>
            <pc:docMk/>
            <pc:sldMk cId="2538290184" sldId="280"/>
            <ac:spMk id="6" creationId="{F0DB1B9D-A8AA-427C-8DF8-CB1F665BBBB1}"/>
          </ac:spMkLst>
        </pc:spChg>
        <pc:spChg chg="add del mod">
          <ac:chgData name="" userId="b621b43ca4f98d05" providerId="LiveId" clId="{F41C37F4-4020-4BF9-845A-469D5FB4BB1E}" dt="2022-07-28T12:28:23.958" v="1555" actId="478"/>
          <ac:spMkLst>
            <pc:docMk/>
            <pc:sldMk cId="2538290184" sldId="280"/>
            <ac:spMk id="7" creationId="{877F56D2-BBE9-426D-AC02-2B83B4EE09AC}"/>
          </ac:spMkLst>
        </pc:spChg>
        <pc:spChg chg="add del mod">
          <ac:chgData name="" userId="b621b43ca4f98d05" providerId="LiveId" clId="{F41C37F4-4020-4BF9-845A-469D5FB4BB1E}" dt="2022-07-29T06:09:13.714" v="2976"/>
          <ac:spMkLst>
            <pc:docMk/>
            <pc:sldMk cId="2538290184" sldId="280"/>
            <ac:spMk id="8" creationId="{94305624-B9AA-4B41-8763-046B899D440C}"/>
          </ac:spMkLst>
        </pc:spChg>
        <pc:spChg chg="add del mod">
          <ac:chgData name="" userId="b621b43ca4f98d05" providerId="LiveId" clId="{F41C37F4-4020-4BF9-845A-469D5FB4BB1E}" dt="2022-07-29T06:08:58.077" v="2973"/>
          <ac:spMkLst>
            <pc:docMk/>
            <pc:sldMk cId="2538290184" sldId="280"/>
            <ac:spMk id="9" creationId="{14D140DF-2E2B-4A03-9B0C-EBE0980DD734}"/>
          </ac:spMkLst>
        </pc:spChg>
        <pc:spChg chg="add del mod">
          <ac:chgData name="" userId="b621b43ca4f98d05" providerId="LiveId" clId="{F41C37F4-4020-4BF9-845A-469D5FB4BB1E}" dt="2022-07-28T12:30:21.198" v="1628" actId="478"/>
          <ac:spMkLst>
            <pc:docMk/>
            <pc:sldMk cId="2538290184" sldId="280"/>
            <ac:spMk id="10" creationId="{8870D566-D297-4EA9-9B36-95270BEDBA17}"/>
          </ac:spMkLst>
        </pc:spChg>
        <pc:spChg chg="add del mod">
          <ac:chgData name="" userId="b621b43ca4f98d05" providerId="LiveId" clId="{F41C37F4-4020-4BF9-845A-469D5FB4BB1E}" dt="2022-07-22T10:32:31.025" v="352" actId="478"/>
          <ac:spMkLst>
            <pc:docMk/>
            <pc:sldMk cId="2538290184" sldId="280"/>
            <ac:spMk id="11" creationId="{E08C92C2-2288-4512-8C31-7D1858138F3B}"/>
          </ac:spMkLst>
        </pc:spChg>
        <pc:spChg chg="add mod">
          <ac:chgData name="" userId="b621b43ca4f98d05" providerId="LiveId" clId="{F41C37F4-4020-4BF9-845A-469D5FB4BB1E}" dt="2022-07-29T06:38:47.956" v="3502" actId="114"/>
          <ac:spMkLst>
            <pc:docMk/>
            <pc:sldMk cId="2538290184" sldId="280"/>
            <ac:spMk id="12" creationId="{B78D5105-79BA-4DDA-80C6-43E0FA18DE84}"/>
          </ac:spMkLst>
        </pc:spChg>
        <pc:spChg chg="add del mod">
          <ac:chgData name="" userId="b621b43ca4f98d05" providerId="LiveId" clId="{F41C37F4-4020-4BF9-845A-469D5FB4BB1E}" dt="2022-07-22T10:32:32.856" v="354" actId="478"/>
          <ac:spMkLst>
            <pc:docMk/>
            <pc:sldMk cId="2538290184" sldId="280"/>
            <ac:spMk id="12" creationId="{BCBA5545-46E6-44D3-B89C-68D05B10814D}"/>
          </ac:spMkLst>
        </pc:spChg>
        <pc:spChg chg="add del mod">
          <ac:chgData name="" userId="b621b43ca4f98d05" providerId="LiveId" clId="{F41C37F4-4020-4BF9-845A-469D5FB4BB1E}" dt="2022-07-22T10:32:33.645" v="355" actId="478"/>
          <ac:spMkLst>
            <pc:docMk/>
            <pc:sldMk cId="2538290184" sldId="280"/>
            <ac:spMk id="13" creationId="{B3797F5C-06F8-4046-8249-097B0E1E6EEB}"/>
          </ac:spMkLst>
        </pc:spChg>
        <pc:spChg chg="add del mod">
          <ac:chgData name="" userId="b621b43ca4f98d05" providerId="LiveId" clId="{F41C37F4-4020-4BF9-845A-469D5FB4BB1E}" dt="2022-07-22T10:32:34.390" v="356" actId="478"/>
          <ac:spMkLst>
            <pc:docMk/>
            <pc:sldMk cId="2538290184" sldId="280"/>
            <ac:spMk id="14" creationId="{F95E808E-F39F-4FDA-B617-88CBD407D9B2}"/>
          </ac:spMkLst>
        </pc:spChg>
        <pc:spChg chg="add del mod">
          <ac:chgData name="" userId="b621b43ca4f98d05" providerId="LiveId" clId="{F41C37F4-4020-4BF9-845A-469D5FB4BB1E}" dt="2022-07-22T10:34:19.704" v="440" actId="478"/>
          <ac:spMkLst>
            <pc:docMk/>
            <pc:sldMk cId="2538290184" sldId="280"/>
            <ac:spMk id="16" creationId="{487665FA-10A6-48B0-B765-8F5D8AC5382A}"/>
          </ac:spMkLst>
        </pc:spChg>
        <pc:spChg chg="add del mod">
          <ac:chgData name="" userId="b621b43ca4f98d05" providerId="LiveId" clId="{F41C37F4-4020-4BF9-845A-469D5FB4BB1E}" dt="2022-07-29T06:09:13.714" v="2976"/>
          <ac:spMkLst>
            <pc:docMk/>
            <pc:sldMk cId="2538290184" sldId="280"/>
            <ac:spMk id="17" creationId="{757C714F-FBF0-4529-B1A4-CB660C40F1EE}"/>
          </ac:spMkLst>
        </pc:spChg>
        <pc:spChg chg="add del mod">
          <ac:chgData name="" userId="b621b43ca4f98d05" providerId="LiveId" clId="{F41C37F4-4020-4BF9-845A-469D5FB4BB1E}" dt="2022-07-28T12:26:55.253" v="1482" actId="478"/>
          <ac:spMkLst>
            <pc:docMk/>
            <pc:sldMk cId="2538290184" sldId="280"/>
            <ac:spMk id="18" creationId="{96580F0D-5A96-43E4-AD96-E33DE68CF688}"/>
          </ac:spMkLst>
        </pc:spChg>
        <pc:spChg chg="add del mod">
          <ac:chgData name="" userId="b621b43ca4f98d05" providerId="LiveId" clId="{F41C37F4-4020-4BF9-845A-469D5FB4BB1E}" dt="2022-07-29T06:08:58.077" v="2973"/>
          <ac:spMkLst>
            <pc:docMk/>
            <pc:sldMk cId="2538290184" sldId="280"/>
            <ac:spMk id="21" creationId="{A50D2D33-82D8-4C36-A02F-DC7607DFE9C5}"/>
          </ac:spMkLst>
        </pc:spChg>
        <pc:spChg chg="add del mod">
          <ac:chgData name="" userId="b621b43ca4f98d05" providerId="LiveId" clId="{F41C37F4-4020-4BF9-845A-469D5FB4BB1E}" dt="2022-07-22T10:34:38.824" v="443" actId="478"/>
          <ac:spMkLst>
            <pc:docMk/>
            <pc:sldMk cId="2538290184" sldId="280"/>
            <ac:spMk id="22" creationId="{51EB35FE-37B1-45EA-A007-BD18CBDB4150}"/>
          </ac:spMkLst>
        </pc:spChg>
        <pc:spChg chg="add del mod">
          <ac:chgData name="" userId="b621b43ca4f98d05" providerId="LiveId" clId="{F41C37F4-4020-4BF9-845A-469D5FB4BB1E}" dt="2022-07-29T06:09:13.714" v="2976"/>
          <ac:spMkLst>
            <pc:docMk/>
            <pc:sldMk cId="2538290184" sldId="280"/>
            <ac:spMk id="22" creationId="{9C6443FC-9242-4F99-9CDA-4DD28057923B}"/>
          </ac:spMkLst>
        </pc:spChg>
        <pc:spChg chg="add del mod">
          <ac:chgData name="" userId="b621b43ca4f98d05" providerId="LiveId" clId="{F41C37F4-4020-4BF9-845A-469D5FB4BB1E}" dt="2022-07-29T06:09:13.714" v="2976"/>
          <ac:spMkLst>
            <pc:docMk/>
            <pc:sldMk cId="2538290184" sldId="280"/>
            <ac:spMk id="23" creationId="{35518BFB-FC1B-4652-B2EB-8A6034D5EB08}"/>
          </ac:spMkLst>
        </pc:spChg>
        <pc:spChg chg="add del mod">
          <ac:chgData name="" userId="b621b43ca4f98d05" providerId="LiveId" clId="{F41C37F4-4020-4BF9-845A-469D5FB4BB1E}" dt="2022-07-22T10:34:38.824" v="443" actId="478"/>
          <ac:spMkLst>
            <pc:docMk/>
            <pc:sldMk cId="2538290184" sldId="280"/>
            <ac:spMk id="23" creationId="{91804DC9-3408-410F-9094-030D42B18A8A}"/>
          </ac:spMkLst>
        </pc:spChg>
        <pc:spChg chg="add del mod">
          <ac:chgData name="" userId="b621b43ca4f98d05" providerId="LiveId" clId="{F41C37F4-4020-4BF9-845A-469D5FB4BB1E}" dt="2022-07-22T10:34:38.824" v="443" actId="478"/>
          <ac:spMkLst>
            <pc:docMk/>
            <pc:sldMk cId="2538290184" sldId="280"/>
            <ac:spMk id="24" creationId="{211DEFD7-2AEB-4EC0-9245-9ADA1BBBD0F3}"/>
          </ac:spMkLst>
        </pc:spChg>
        <pc:spChg chg="add del mod">
          <ac:chgData name="" userId="b621b43ca4f98d05" providerId="LiveId" clId="{F41C37F4-4020-4BF9-845A-469D5FB4BB1E}" dt="2022-07-29T06:08:58.077" v="2973"/>
          <ac:spMkLst>
            <pc:docMk/>
            <pc:sldMk cId="2538290184" sldId="280"/>
            <ac:spMk id="24" creationId="{5E67D5C3-C3C2-44EF-8DD7-59CC6837DD59}"/>
          </ac:spMkLst>
        </pc:spChg>
        <pc:spChg chg="add del mod">
          <ac:chgData name="" userId="b621b43ca4f98d05" providerId="LiveId" clId="{F41C37F4-4020-4BF9-845A-469D5FB4BB1E}" dt="2022-07-22T10:34:38.824" v="443" actId="478"/>
          <ac:spMkLst>
            <pc:docMk/>
            <pc:sldMk cId="2538290184" sldId="280"/>
            <ac:spMk id="25" creationId="{1FBB69A1-7FD7-4DE8-BA71-334E56AC1FFF}"/>
          </ac:spMkLst>
        </pc:spChg>
        <pc:spChg chg="add del mod">
          <ac:chgData name="" userId="b621b43ca4f98d05" providerId="LiveId" clId="{F41C37F4-4020-4BF9-845A-469D5FB4BB1E}" dt="2022-07-29T06:09:13.714" v="2976"/>
          <ac:spMkLst>
            <pc:docMk/>
            <pc:sldMk cId="2538290184" sldId="280"/>
            <ac:spMk id="25" creationId="{7D6428C4-8DD6-452C-888E-28A56AB60EF0}"/>
          </ac:spMkLst>
        </pc:spChg>
        <pc:spChg chg="add del mod">
          <ac:chgData name="" userId="b621b43ca4f98d05" providerId="LiveId" clId="{F41C37F4-4020-4BF9-845A-469D5FB4BB1E}" dt="2022-07-29T06:08:58.077" v="2973"/>
          <ac:spMkLst>
            <pc:docMk/>
            <pc:sldMk cId="2538290184" sldId="280"/>
            <ac:spMk id="26" creationId="{9FEDCE68-90B7-454A-9818-A28FB29BCB29}"/>
          </ac:spMkLst>
        </pc:spChg>
        <pc:spChg chg="add del mod">
          <ac:chgData name="" userId="b621b43ca4f98d05" providerId="LiveId" clId="{F41C37F4-4020-4BF9-845A-469D5FB4BB1E}" dt="2022-07-29T06:08:58.077" v="2973"/>
          <ac:spMkLst>
            <pc:docMk/>
            <pc:sldMk cId="2538290184" sldId="280"/>
            <ac:spMk id="27" creationId="{92F43E1E-1918-4DDD-95BE-8D7992B6E75A}"/>
          </ac:spMkLst>
        </pc:spChg>
        <pc:spChg chg="add del mod">
          <ac:chgData name="" userId="b621b43ca4f98d05" providerId="LiveId" clId="{F41C37F4-4020-4BF9-845A-469D5FB4BB1E}" dt="2022-07-28T12:28:25.200" v="1556" actId="478"/>
          <ac:spMkLst>
            <pc:docMk/>
            <pc:sldMk cId="2538290184" sldId="280"/>
            <ac:spMk id="28" creationId="{22B2FDFA-A1DB-4B2B-8B6C-A6FED2CBF2F4}"/>
          </ac:spMkLst>
        </pc:spChg>
        <pc:spChg chg="add del mod">
          <ac:chgData name="" userId="b621b43ca4f98d05" providerId="LiveId" clId="{F41C37F4-4020-4BF9-845A-469D5FB4BB1E}" dt="2022-07-29T06:08:58.077" v="2973"/>
          <ac:spMkLst>
            <pc:docMk/>
            <pc:sldMk cId="2538290184" sldId="280"/>
            <ac:spMk id="29" creationId="{1E80633B-4A8C-41BA-99A2-5C441523E630}"/>
          </ac:spMkLst>
        </pc:spChg>
        <pc:spChg chg="add del mod">
          <ac:chgData name="" userId="b621b43ca4f98d05" providerId="LiveId" clId="{F41C37F4-4020-4BF9-845A-469D5FB4BB1E}" dt="2022-07-22T10:33:56.324" v="417" actId="478"/>
          <ac:spMkLst>
            <pc:docMk/>
            <pc:sldMk cId="2538290184" sldId="280"/>
            <ac:spMk id="29" creationId="{562BB40D-0C36-4015-9722-250C4FD2186E}"/>
          </ac:spMkLst>
        </pc:spChg>
        <pc:spChg chg="add del mod">
          <ac:chgData name="" userId="b621b43ca4f98d05" providerId="LiveId" clId="{F41C37F4-4020-4BF9-845A-469D5FB4BB1E}" dt="2022-07-29T06:08:58.077" v="2973"/>
          <ac:spMkLst>
            <pc:docMk/>
            <pc:sldMk cId="2538290184" sldId="280"/>
            <ac:spMk id="30" creationId="{B927F42A-7218-4C35-9BD7-748775704AAA}"/>
          </ac:spMkLst>
        </pc:spChg>
        <pc:spChg chg="add del mod">
          <ac:chgData name="" userId="b621b43ca4f98d05" providerId="LiveId" clId="{F41C37F4-4020-4BF9-845A-469D5FB4BB1E}" dt="2022-07-22T10:34:38.824" v="443" actId="478"/>
          <ac:spMkLst>
            <pc:docMk/>
            <pc:sldMk cId="2538290184" sldId="280"/>
            <ac:spMk id="30" creationId="{FD65D058-85CF-4C6C-9E10-3471F3FE2F70}"/>
          </ac:spMkLst>
        </pc:spChg>
        <pc:spChg chg="add del mod">
          <ac:chgData name="" userId="b621b43ca4f98d05" providerId="LiveId" clId="{F41C37F4-4020-4BF9-845A-469D5FB4BB1E}" dt="2022-07-28T12:34:25.191" v="1737" actId="478"/>
          <ac:spMkLst>
            <pc:docMk/>
            <pc:sldMk cId="2538290184" sldId="280"/>
            <ac:spMk id="31" creationId="{3C6B783E-391A-4968-AF1F-F4C0802B70A5}"/>
          </ac:spMkLst>
        </pc:spChg>
        <pc:spChg chg="add del mod">
          <ac:chgData name="" userId="b621b43ca4f98d05" providerId="LiveId" clId="{F41C37F4-4020-4BF9-845A-469D5FB4BB1E}" dt="2022-07-22T10:34:17.590" v="439" actId="478"/>
          <ac:spMkLst>
            <pc:docMk/>
            <pc:sldMk cId="2538290184" sldId="280"/>
            <ac:spMk id="31" creationId="{9C0EBF17-00FB-481C-8113-560A4E5BA948}"/>
          </ac:spMkLst>
        </pc:spChg>
        <pc:spChg chg="add mod">
          <ac:chgData name="" userId="b621b43ca4f98d05" providerId="LiveId" clId="{F41C37F4-4020-4BF9-845A-469D5FB4BB1E}" dt="2022-07-29T06:44:03.577" v="3589" actId="164"/>
          <ac:spMkLst>
            <pc:docMk/>
            <pc:sldMk cId="2538290184" sldId="280"/>
            <ac:spMk id="31" creationId="{DE878C58-3AE7-4F14-8555-9EBBA9E000CA}"/>
          </ac:spMkLst>
        </pc:spChg>
        <pc:spChg chg="add del mod">
          <ac:chgData name="" userId="b621b43ca4f98d05" providerId="LiveId" clId="{F41C37F4-4020-4BF9-845A-469D5FB4BB1E}" dt="2022-07-22T10:33:58.992" v="418" actId="478"/>
          <ac:spMkLst>
            <pc:docMk/>
            <pc:sldMk cId="2538290184" sldId="280"/>
            <ac:spMk id="32" creationId="{E3E227E5-3F9C-4D74-BC23-448AA4AB4B28}"/>
          </ac:spMkLst>
        </pc:spChg>
        <pc:spChg chg="add del mod">
          <ac:chgData name="" userId="b621b43ca4f98d05" providerId="LiveId" clId="{F41C37F4-4020-4BF9-845A-469D5FB4BB1E}" dt="2022-07-29T06:08:58.077" v="2973"/>
          <ac:spMkLst>
            <pc:docMk/>
            <pc:sldMk cId="2538290184" sldId="280"/>
            <ac:spMk id="32" creationId="{F6785F49-C935-4D54-810F-A53E38FF4ADA}"/>
          </ac:spMkLst>
        </pc:spChg>
        <pc:spChg chg="add del mod">
          <ac:chgData name="" userId="b621b43ca4f98d05" providerId="LiveId" clId="{F41C37F4-4020-4BF9-845A-469D5FB4BB1E}" dt="2022-07-29T06:08:58.077" v="2973"/>
          <ac:spMkLst>
            <pc:docMk/>
            <pc:sldMk cId="2538290184" sldId="280"/>
            <ac:spMk id="33" creationId="{CE50D364-083F-4599-A6D4-918BCB80EAB9}"/>
          </ac:spMkLst>
        </pc:spChg>
        <pc:spChg chg="add mod">
          <ac:chgData name="" userId="b621b43ca4f98d05" providerId="LiveId" clId="{F41C37F4-4020-4BF9-845A-469D5FB4BB1E}" dt="2022-07-29T06:44:03.577" v="3589" actId="164"/>
          <ac:spMkLst>
            <pc:docMk/>
            <pc:sldMk cId="2538290184" sldId="280"/>
            <ac:spMk id="34" creationId="{54F34806-D891-4713-8CAC-E4DFE1794B84}"/>
          </ac:spMkLst>
        </pc:spChg>
        <pc:spChg chg="add del mod">
          <ac:chgData name="" userId="b621b43ca4f98d05" providerId="LiveId" clId="{F41C37F4-4020-4BF9-845A-469D5FB4BB1E}" dt="2022-07-22T10:36:58.188" v="469" actId="478"/>
          <ac:spMkLst>
            <pc:docMk/>
            <pc:sldMk cId="2538290184" sldId="280"/>
            <ac:spMk id="35" creationId="{72BA87D7-CFF0-4F49-B0BF-A26374D3DC84}"/>
          </ac:spMkLst>
        </pc:spChg>
        <pc:spChg chg="add del mod">
          <ac:chgData name="" userId="b621b43ca4f98d05" providerId="LiveId" clId="{F41C37F4-4020-4BF9-845A-469D5FB4BB1E}" dt="2022-07-28T12:30:19.767" v="1627" actId="478"/>
          <ac:spMkLst>
            <pc:docMk/>
            <pc:sldMk cId="2538290184" sldId="280"/>
            <ac:spMk id="36" creationId="{5434A648-C068-446D-A388-5C2C5690B624}"/>
          </ac:spMkLst>
        </pc:spChg>
        <pc:spChg chg="add del mod">
          <ac:chgData name="" userId="b621b43ca4f98d05" providerId="LiveId" clId="{F41C37F4-4020-4BF9-845A-469D5FB4BB1E}" dt="2022-07-29T06:11:44.163" v="3059" actId="478"/>
          <ac:spMkLst>
            <pc:docMk/>
            <pc:sldMk cId="2538290184" sldId="280"/>
            <ac:spMk id="36" creationId="{9C577A7E-DA53-42F7-951A-63305243890B}"/>
          </ac:spMkLst>
        </pc:spChg>
        <pc:spChg chg="add del mod">
          <ac:chgData name="" userId="b621b43ca4f98d05" providerId="LiveId" clId="{F41C37F4-4020-4BF9-845A-469D5FB4BB1E}" dt="2022-07-28T12:30:18.423" v="1625" actId="478"/>
          <ac:spMkLst>
            <pc:docMk/>
            <pc:sldMk cId="2538290184" sldId="280"/>
            <ac:spMk id="37" creationId="{CFB8304C-4DD3-468E-B84F-DFEF69B4305D}"/>
          </ac:spMkLst>
        </pc:spChg>
        <pc:spChg chg="add del mod">
          <ac:chgData name="" userId="b621b43ca4f98d05" providerId="LiveId" clId="{F41C37F4-4020-4BF9-845A-469D5FB4BB1E}" dt="2022-07-29T06:09:39.514" v="2988" actId="478"/>
          <ac:spMkLst>
            <pc:docMk/>
            <pc:sldMk cId="2538290184" sldId="280"/>
            <ac:spMk id="37" creationId="{EC7A0ACF-9EB1-4A1F-9A3C-E6A8912CB6FC}"/>
          </ac:spMkLst>
        </pc:spChg>
        <pc:spChg chg="add del mod">
          <ac:chgData name="" userId="b621b43ca4f98d05" providerId="LiveId" clId="{F41C37F4-4020-4BF9-845A-469D5FB4BB1E}" dt="2022-07-29T06:09:41.696" v="2990" actId="478"/>
          <ac:spMkLst>
            <pc:docMk/>
            <pc:sldMk cId="2538290184" sldId="280"/>
            <ac:spMk id="38" creationId="{964999FF-52D7-4AE0-92B2-C9EA2E7C0D72}"/>
          </ac:spMkLst>
        </pc:spChg>
        <pc:spChg chg="add del mod">
          <ac:chgData name="" userId="b621b43ca4f98d05" providerId="LiveId" clId="{F41C37F4-4020-4BF9-845A-469D5FB4BB1E}" dt="2022-07-28T12:28:12.583" v="1549" actId="478"/>
          <ac:spMkLst>
            <pc:docMk/>
            <pc:sldMk cId="2538290184" sldId="280"/>
            <ac:spMk id="39" creationId="{1F25FEC6-4406-4DC2-BF42-FCD4B689E38C}"/>
          </ac:spMkLst>
        </pc:spChg>
        <pc:spChg chg="add mod">
          <ac:chgData name="" userId="b621b43ca4f98d05" providerId="LiveId" clId="{F41C37F4-4020-4BF9-845A-469D5FB4BB1E}" dt="2022-07-29T06:44:09.900" v="3591" actId="1076"/>
          <ac:spMkLst>
            <pc:docMk/>
            <pc:sldMk cId="2538290184" sldId="280"/>
            <ac:spMk id="39" creationId="{6548886C-C2AC-4F3E-8204-6E7CC48956EF}"/>
          </ac:spMkLst>
        </pc:spChg>
        <pc:spChg chg="add del mod ord">
          <ac:chgData name="" userId="b621b43ca4f98d05" providerId="LiveId" clId="{F41C37F4-4020-4BF9-845A-469D5FB4BB1E}" dt="2022-07-29T05:26:03.124" v="2478" actId="478"/>
          <ac:spMkLst>
            <pc:docMk/>
            <pc:sldMk cId="2538290184" sldId="280"/>
            <ac:spMk id="41" creationId="{B6446BFD-32A3-4B63-AD97-C63BD4477E24}"/>
          </ac:spMkLst>
        </pc:spChg>
        <pc:spChg chg="add del mod">
          <ac:chgData name="" userId="b621b43ca4f98d05" providerId="LiveId" clId="{F41C37F4-4020-4BF9-845A-469D5FB4BB1E}" dt="2022-07-29T06:11:45.081" v="3060" actId="478"/>
          <ac:spMkLst>
            <pc:docMk/>
            <pc:sldMk cId="2538290184" sldId="280"/>
            <ac:spMk id="41" creationId="{D8A908E0-B01A-4E4A-81BB-61781BE3F75E}"/>
          </ac:spMkLst>
        </pc:spChg>
        <pc:spChg chg="add del mod">
          <ac:chgData name="" userId="b621b43ca4f98d05" providerId="LiveId" clId="{F41C37F4-4020-4BF9-845A-469D5FB4BB1E}" dt="2022-07-29T06:11:53.187" v="3065" actId="478"/>
          <ac:spMkLst>
            <pc:docMk/>
            <pc:sldMk cId="2538290184" sldId="280"/>
            <ac:spMk id="42" creationId="{3F8BC5BF-5DEC-4FDD-AB71-A4C671BC6F2B}"/>
          </ac:spMkLst>
        </pc:spChg>
        <pc:spChg chg="add del mod">
          <ac:chgData name="" userId="b621b43ca4f98d05" providerId="LiveId" clId="{F41C37F4-4020-4BF9-845A-469D5FB4BB1E}" dt="2022-07-28T12:28:14.060" v="1551" actId="478"/>
          <ac:spMkLst>
            <pc:docMk/>
            <pc:sldMk cId="2538290184" sldId="280"/>
            <ac:spMk id="42" creationId="{9D1A0445-2309-4DB7-9EC5-AB3B8D3B5679}"/>
          </ac:spMkLst>
        </pc:spChg>
        <pc:spChg chg="add mod">
          <ac:chgData name="" userId="b621b43ca4f98d05" providerId="LiveId" clId="{F41C37F4-4020-4BF9-845A-469D5FB4BB1E}" dt="2022-07-29T06:44:28.238" v="3597" actId="1076"/>
          <ac:spMkLst>
            <pc:docMk/>
            <pc:sldMk cId="2538290184" sldId="280"/>
            <ac:spMk id="43" creationId="{95458B7B-3C6A-4D90-9A76-C065BC2ADD86}"/>
          </ac:spMkLst>
        </pc:spChg>
        <pc:spChg chg="add mod topLvl">
          <ac:chgData name="" userId="b621b43ca4f98d05" providerId="LiveId" clId="{F41C37F4-4020-4BF9-845A-469D5FB4BB1E}" dt="2022-07-29T07:00:30.115" v="3795" actId="164"/>
          <ac:spMkLst>
            <pc:docMk/>
            <pc:sldMk cId="2538290184" sldId="280"/>
            <ac:spMk id="44" creationId="{A7BF4C3D-D2C5-4E1A-9BED-C13C17F1FD05}"/>
          </ac:spMkLst>
        </pc:spChg>
        <pc:spChg chg="add del mod">
          <ac:chgData name="" userId="b621b43ca4f98d05" providerId="LiveId" clId="{F41C37F4-4020-4BF9-845A-469D5FB4BB1E}" dt="2022-07-29T06:11:57.802" v="3071" actId="478"/>
          <ac:spMkLst>
            <pc:docMk/>
            <pc:sldMk cId="2538290184" sldId="280"/>
            <ac:spMk id="45" creationId="{957FCF3F-B5BE-43E5-A486-1B05522DD695}"/>
          </ac:spMkLst>
        </pc:spChg>
        <pc:spChg chg="add mod">
          <ac:chgData name="" userId="b621b43ca4f98d05" providerId="LiveId" clId="{F41C37F4-4020-4BF9-845A-469D5FB4BB1E}" dt="2022-07-29T06:44:13.328" v="3592" actId="1076"/>
          <ac:spMkLst>
            <pc:docMk/>
            <pc:sldMk cId="2538290184" sldId="280"/>
            <ac:spMk id="46" creationId="{BB7EF4DF-DBB0-4773-A10A-08B163AF3791}"/>
          </ac:spMkLst>
        </pc:spChg>
        <pc:spChg chg="add del mod">
          <ac:chgData name="" userId="b621b43ca4f98d05" providerId="LiveId" clId="{F41C37F4-4020-4BF9-845A-469D5FB4BB1E}" dt="2022-07-29T06:11:51.864" v="3063" actId="478"/>
          <ac:spMkLst>
            <pc:docMk/>
            <pc:sldMk cId="2538290184" sldId="280"/>
            <ac:spMk id="47" creationId="{C066DE33-6286-4755-8709-491A0035A03E}"/>
          </ac:spMkLst>
        </pc:spChg>
        <pc:spChg chg="add del mod">
          <ac:chgData name="" userId="b621b43ca4f98d05" providerId="LiveId" clId="{F41C37F4-4020-4BF9-845A-469D5FB4BB1E}" dt="2022-07-29T06:11:41.859" v="3058" actId="478"/>
          <ac:spMkLst>
            <pc:docMk/>
            <pc:sldMk cId="2538290184" sldId="280"/>
            <ac:spMk id="48" creationId="{4045A6C0-495C-4625-85FD-70FFC8A5BEBA}"/>
          </ac:spMkLst>
        </pc:spChg>
        <pc:spChg chg="add mod">
          <ac:chgData name="" userId="b621b43ca4f98d05" providerId="LiveId" clId="{F41C37F4-4020-4BF9-845A-469D5FB4BB1E}" dt="2022-07-29T06:44:16.997" v="3593" actId="1076"/>
          <ac:spMkLst>
            <pc:docMk/>
            <pc:sldMk cId="2538290184" sldId="280"/>
            <ac:spMk id="49" creationId="{A3396525-2108-4EBD-BC3A-3DC3354E9DA5}"/>
          </ac:spMkLst>
        </pc:spChg>
        <pc:spChg chg="add del mod">
          <ac:chgData name="" userId="b621b43ca4f98d05" providerId="LiveId" clId="{F41C37F4-4020-4BF9-845A-469D5FB4BB1E}" dt="2022-07-29T06:11:52.382" v="3064" actId="478"/>
          <ac:spMkLst>
            <pc:docMk/>
            <pc:sldMk cId="2538290184" sldId="280"/>
            <ac:spMk id="50" creationId="{D1EB5948-B1DD-4943-9EF1-EB1364143F90}"/>
          </ac:spMkLst>
        </pc:spChg>
        <pc:spChg chg="add del mod">
          <ac:chgData name="" userId="b621b43ca4f98d05" providerId="LiveId" clId="{F41C37F4-4020-4BF9-845A-469D5FB4BB1E}" dt="2022-07-29T06:11:55.569" v="3068" actId="478"/>
          <ac:spMkLst>
            <pc:docMk/>
            <pc:sldMk cId="2538290184" sldId="280"/>
            <ac:spMk id="51" creationId="{E4DEB71C-EB4B-42AF-982E-EFCF8CDD1637}"/>
          </ac:spMkLst>
        </pc:spChg>
        <pc:spChg chg="add del mod">
          <ac:chgData name="" userId="b621b43ca4f98d05" providerId="LiveId" clId="{F41C37F4-4020-4BF9-845A-469D5FB4BB1E}" dt="2022-07-29T06:11:54.682" v="3067" actId="478"/>
          <ac:spMkLst>
            <pc:docMk/>
            <pc:sldMk cId="2538290184" sldId="280"/>
            <ac:spMk id="52" creationId="{867760FF-6FC8-47AE-8FEA-7743CFFB5FE9}"/>
          </ac:spMkLst>
        </pc:spChg>
        <pc:spChg chg="add del mod">
          <ac:chgData name="" userId="b621b43ca4f98d05" providerId="LiveId" clId="{F41C37F4-4020-4BF9-845A-469D5FB4BB1E}" dt="2022-07-29T06:11:53.810" v="3066" actId="478"/>
          <ac:spMkLst>
            <pc:docMk/>
            <pc:sldMk cId="2538290184" sldId="280"/>
            <ac:spMk id="53" creationId="{D782CC5B-5976-475D-8BFF-7B86035B22F6}"/>
          </ac:spMkLst>
        </pc:spChg>
        <pc:spChg chg="add del mod">
          <ac:chgData name="" userId="b621b43ca4f98d05" providerId="LiveId" clId="{F41C37F4-4020-4BF9-845A-469D5FB4BB1E}" dt="2022-07-29T06:11:56.209" v="3069" actId="478"/>
          <ac:spMkLst>
            <pc:docMk/>
            <pc:sldMk cId="2538290184" sldId="280"/>
            <ac:spMk id="54" creationId="{0433BA2D-036F-44F0-8E65-D927ADC35EAA}"/>
          </ac:spMkLst>
        </pc:spChg>
        <pc:spChg chg="add mod">
          <ac:chgData name="" userId="b621b43ca4f98d05" providerId="LiveId" clId="{F41C37F4-4020-4BF9-845A-469D5FB4BB1E}" dt="2022-07-29T06:44:18.817" v="3594" actId="1076"/>
          <ac:spMkLst>
            <pc:docMk/>
            <pc:sldMk cId="2538290184" sldId="280"/>
            <ac:spMk id="55" creationId="{C6CABFF1-7518-4254-97C3-034503BE1810}"/>
          </ac:spMkLst>
        </pc:spChg>
        <pc:spChg chg="add mod ord">
          <ac:chgData name="" userId="b621b43ca4f98d05" providerId="LiveId" clId="{F41C37F4-4020-4BF9-845A-469D5FB4BB1E}" dt="2022-07-29T06:44:21.644" v="3595" actId="14100"/>
          <ac:spMkLst>
            <pc:docMk/>
            <pc:sldMk cId="2538290184" sldId="280"/>
            <ac:spMk id="57" creationId="{E4971CF6-BD45-4EF8-AC1F-E49348B82D19}"/>
          </ac:spMkLst>
        </pc:spChg>
        <pc:spChg chg="add mod topLvl">
          <ac:chgData name="" userId="b621b43ca4f98d05" providerId="LiveId" clId="{F41C37F4-4020-4BF9-845A-469D5FB4BB1E}" dt="2022-07-29T07:02:37.937" v="3911" actId="164"/>
          <ac:spMkLst>
            <pc:docMk/>
            <pc:sldMk cId="2538290184" sldId="280"/>
            <ac:spMk id="58" creationId="{04735A33-4537-44E8-949F-E62B8DB95356}"/>
          </ac:spMkLst>
        </pc:spChg>
        <pc:grpChg chg="add del mod">
          <ac:chgData name="" userId="b621b43ca4f98d05" providerId="LiveId" clId="{F41C37F4-4020-4BF9-845A-469D5FB4BB1E}" dt="2022-07-29T07:00:23.236" v="3794" actId="165"/>
          <ac:grpSpMkLst>
            <pc:docMk/>
            <pc:sldMk cId="2538290184" sldId="280"/>
            <ac:grpSpMk id="7" creationId="{F4150EEA-D538-4CA8-B733-5351AE132799}"/>
          </ac:grpSpMkLst>
        </pc:grpChg>
        <pc:grpChg chg="add mod topLvl">
          <ac:chgData name="" userId="b621b43ca4f98d05" providerId="LiveId" clId="{F41C37F4-4020-4BF9-845A-469D5FB4BB1E}" dt="2022-07-29T07:02:37.937" v="3911" actId="164"/>
          <ac:grpSpMkLst>
            <pc:docMk/>
            <pc:sldMk cId="2538290184" sldId="280"/>
            <ac:grpSpMk id="13" creationId="{84195B61-E77D-4326-93C7-7B7450E228A3}"/>
          </ac:grpSpMkLst>
        </pc:grpChg>
        <pc:grpChg chg="add mod">
          <ac:chgData name="" userId="b621b43ca4f98d05" providerId="LiveId" clId="{F41C37F4-4020-4BF9-845A-469D5FB4BB1E}" dt="2022-07-29T07:00:11.056" v="3791" actId="1076"/>
          <ac:grpSpMkLst>
            <pc:docMk/>
            <pc:sldMk cId="2538290184" sldId="280"/>
            <ac:grpSpMk id="14" creationId="{7AD2CD63-5AB6-4262-9370-B41DF2F16822}"/>
          </ac:grpSpMkLst>
        </pc:grpChg>
        <pc:grpChg chg="add mod">
          <ac:chgData name="" userId="b621b43ca4f98d05" providerId="LiveId" clId="{F41C37F4-4020-4BF9-845A-469D5FB4BB1E}" dt="2022-07-29T07:00:30.115" v="3795" actId="164"/>
          <ac:grpSpMkLst>
            <pc:docMk/>
            <pc:sldMk cId="2538290184" sldId="280"/>
            <ac:grpSpMk id="15" creationId="{79CD8099-ED54-41F9-A865-848482B5FBD8}"/>
          </ac:grpSpMkLst>
        </pc:grpChg>
        <pc:grpChg chg="add del mod">
          <ac:chgData name="" userId="b621b43ca4f98d05" providerId="LiveId" clId="{F41C37F4-4020-4BF9-845A-469D5FB4BB1E}" dt="2022-07-29T07:02:29.984" v="3910" actId="165"/>
          <ac:grpSpMkLst>
            <pc:docMk/>
            <pc:sldMk cId="2538290184" sldId="280"/>
            <ac:grpSpMk id="16" creationId="{8693483E-E826-48BD-90C5-3C9BC5F83146}"/>
          </ac:grpSpMkLst>
        </pc:grpChg>
        <pc:grpChg chg="add mod">
          <ac:chgData name="" userId="b621b43ca4f98d05" providerId="LiveId" clId="{F41C37F4-4020-4BF9-845A-469D5FB4BB1E}" dt="2022-07-29T07:02:37.937" v="3911" actId="164"/>
          <ac:grpSpMkLst>
            <pc:docMk/>
            <pc:sldMk cId="2538290184" sldId="280"/>
            <ac:grpSpMk id="18" creationId="{1352A7B8-70E1-45C5-AAFA-BAAD2812C53F}"/>
          </ac:grpSpMkLst>
        </pc:grpChg>
        <pc:picChg chg="add mod">
          <ac:chgData name="" userId="b621b43ca4f98d05" providerId="LiveId" clId="{F41C37F4-4020-4BF9-845A-469D5FB4BB1E}" dt="2022-07-29T07:00:30.115" v="3795" actId="164"/>
          <ac:picMkLst>
            <pc:docMk/>
            <pc:sldMk cId="2538290184" sldId="280"/>
            <ac:picMk id="2" creationId="{080A1E43-37DA-48F2-9B95-542C292CF1F6}"/>
          </ac:picMkLst>
        </pc:picChg>
        <pc:picChg chg="add mod modCrop">
          <ac:chgData name="" userId="b621b43ca4f98d05" providerId="LiveId" clId="{F41C37F4-4020-4BF9-845A-469D5FB4BB1E}" dt="2022-07-29T06:38:38.819" v="3499" actId="164"/>
          <ac:picMkLst>
            <pc:docMk/>
            <pc:sldMk cId="2538290184" sldId="280"/>
            <ac:picMk id="11" creationId="{06112DDB-E86D-4164-ABEE-0F0C1C14B1E0}"/>
          </ac:picMkLst>
        </pc:picChg>
        <pc:picChg chg="add del mod">
          <ac:chgData name="" userId="b621b43ca4f98d05" providerId="LiveId" clId="{F41C37F4-4020-4BF9-845A-469D5FB4BB1E}" dt="2022-07-22T10:33:34.820" v="410" actId="478"/>
          <ac:picMkLst>
            <pc:docMk/>
            <pc:sldMk cId="2538290184" sldId="280"/>
            <ac:picMk id="15" creationId="{6D8CF66F-F78F-4F97-B55C-315B84A96CE3}"/>
          </ac:picMkLst>
        </pc:picChg>
        <pc:picChg chg="add del">
          <ac:chgData name="" userId="b621b43ca4f98d05" providerId="LiveId" clId="{F41C37F4-4020-4BF9-845A-469D5FB4BB1E}" dt="2022-07-29T05:30:09.869" v="2549" actId="478"/>
          <ac:picMkLst>
            <pc:docMk/>
            <pc:sldMk cId="2538290184" sldId="280"/>
            <ac:picMk id="28" creationId="{8E9FB141-6589-4614-BAB3-38B33E67BE3C}"/>
          </ac:picMkLst>
        </pc:picChg>
        <pc:picChg chg="add del mod">
          <ac:chgData name="" userId="b621b43ca4f98d05" providerId="LiveId" clId="{F41C37F4-4020-4BF9-845A-469D5FB4BB1E}" dt="2022-07-29T05:52:12.237" v="2869" actId="478"/>
          <ac:picMkLst>
            <pc:docMk/>
            <pc:sldMk cId="2538290184" sldId="280"/>
            <ac:picMk id="31" creationId="{091A4C1E-908C-4359-B2B9-B60B92C27864}"/>
          </ac:picMkLst>
        </pc:picChg>
        <pc:picChg chg="add del">
          <ac:chgData name="" userId="b621b43ca4f98d05" providerId="LiveId" clId="{F41C37F4-4020-4BF9-845A-469D5FB4BB1E}" dt="2022-07-28T12:40:58.862" v="1832" actId="478"/>
          <ac:picMkLst>
            <pc:docMk/>
            <pc:sldMk cId="2538290184" sldId="280"/>
            <ac:picMk id="34" creationId="{0A8D4BF0-324D-4363-91EF-ED615A664CFE}"/>
          </ac:picMkLst>
        </pc:picChg>
        <pc:picChg chg="add mod">
          <ac:chgData name="" userId="b621b43ca4f98d05" providerId="LiveId" clId="{F41C37F4-4020-4BF9-845A-469D5FB4BB1E}" dt="2022-07-29T06:44:03.577" v="3589" actId="164"/>
          <ac:picMkLst>
            <pc:docMk/>
            <pc:sldMk cId="2538290184" sldId="280"/>
            <ac:picMk id="35" creationId="{CB1D52E9-E7AE-4F72-B2BD-F25C0887DAB6}"/>
          </ac:picMkLst>
        </pc:picChg>
        <pc:picChg chg="add del mod modCrop">
          <ac:chgData name="" userId="b621b43ca4f98d05" providerId="LiveId" clId="{F41C37F4-4020-4BF9-845A-469D5FB4BB1E}" dt="2022-07-28T12:28:13.122" v="1550" actId="478"/>
          <ac:picMkLst>
            <pc:docMk/>
            <pc:sldMk cId="2538290184" sldId="280"/>
            <ac:picMk id="38" creationId="{65F78009-0B56-41A5-B57B-4E2746F796DC}"/>
          </ac:picMkLst>
        </pc:picChg>
        <pc:picChg chg="add del mod modCrop">
          <ac:chgData name="" userId="b621b43ca4f98d05" providerId="LiveId" clId="{F41C37F4-4020-4BF9-845A-469D5FB4BB1E}" dt="2022-07-29T06:09:13.714" v="2976"/>
          <ac:picMkLst>
            <pc:docMk/>
            <pc:sldMk cId="2538290184" sldId="280"/>
            <ac:picMk id="40" creationId="{9C28B882-832E-4E6B-967E-C7D97A898AFA}"/>
          </ac:picMkLst>
        </pc:picChg>
        <pc:picChg chg="add mod modCrop">
          <ac:chgData name="" userId="b621b43ca4f98d05" providerId="LiveId" clId="{F41C37F4-4020-4BF9-845A-469D5FB4BB1E}" dt="2022-07-29T06:38:38.819" v="3499" actId="164"/>
          <ac:picMkLst>
            <pc:docMk/>
            <pc:sldMk cId="2538290184" sldId="280"/>
            <ac:picMk id="56" creationId="{F86C44C1-6293-4484-BFB3-38032DB3FB20}"/>
          </ac:picMkLst>
        </pc:picChg>
        <pc:cxnChg chg="add del mod">
          <ac:chgData name="" userId="b621b43ca4f98d05" providerId="LiveId" clId="{F41C37F4-4020-4BF9-845A-469D5FB4BB1E}" dt="2022-07-22T10:32:35.596" v="357" actId="478"/>
          <ac:cxnSpMkLst>
            <pc:docMk/>
            <pc:sldMk cId="2538290184" sldId="280"/>
            <ac:cxnSpMk id="19" creationId="{A443A34E-8C03-4BD4-BC07-FE970C43648B}"/>
          </ac:cxnSpMkLst>
        </pc:cxnChg>
        <pc:cxnChg chg="add del mod">
          <ac:chgData name="" userId="b621b43ca4f98d05" providerId="LiveId" clId="{F41C37F4-4020-4BF9-845A-469D5FB4BB1E}" dt="2022-07-22T10:32:36.863" v="358" actId="478"/>
          <ac:cxnSpMkLst>
            <pc:docMk/>
            <pc:sldMk cId="2538290184" sldId="280"/>
            <ac:cxnSpMk id="20" creationId="{194FDB6F-FB96-4686-9136-08C363912C79}"/>
          </ac:cxnSpMkLst>
        </pc:cxnChg>
        <pc:cxnChg chg="add del mod">
          <ac:chgData name="" userId="b621b43ca4f98d05" providerId="LiveId" clId="{F41C37F4-4020-4BF9-845A-469D5FB4BB1E}" dt="2022-07-22T10:34:40.217" v="444" actId="478"/>
          <ac:cxnSpMkLst>
            <pc:docMk/>
            <pc:sldMk cId="2538290184" sldId="280"/>
            <ac:cxnSpMk id="26" creationId="{66A4B6CF-727C-43CD-B1FE-745ED2D812E7}"/>
          </ac:cxnSpMkLst>
        </pc:cxnChg>
        <pc:cxnChg chg="add del mod">
          <ac:chgData name="" userId="b621b43ca4f98d05" providerId="LiveId" clId="{F41C37F4-4020-4BF9-845A-469D5FB4BB1E}" dt="2022-07-22T10:34:41.687" v="445" actId="478"/>
          <ac:cxnSpMkLst>
            <pc:docMk/>
            <pc:sldMk cId="2538290184" sldId="280"/>
            <ac:cxnSpMk id="27" creationId="{1ECAA828-F1EF-433A-B212-CBD20AA6B61A}"/>
          </ac:cxnSpMkLst>
        </pc:cxnChg>
      </pc:sldChg>
      <pc:sldChg chg="addSp delSp modSp add ord setBg">
        <pc:chgData name="" userId="b621b43ca4f98d05" providerId="LiveId" clId="{F41C37F4-4020-4BF9-845A-469D5FB4BB1E}" dt="2022-07-29T06:44:47.450" v="3602" actId="20577"/>
        <pc:sldMkLst>
          <pc:docMk/>
          <pc:sldMk cId="2199987497" sldId="282"/>
        </pc:sldMkLst>
        <pc:spChg chg="mod">
          <ac:chgData name="" userId="b621b43ca4f98d05" providerId="LiveId" clId="{F41C37F4-4020-4BF9-845A-469D5FB4BB1E}" dt="2022-07-29T06:44:47.450" v="3602" actId="20577"/>
          <ac:spMkLst>
            <pc:docMk/>
            <pc:sldMk cId="2199987497" sldId="282"/>
            <ac:spMk id="6" creationId="{48DE9FCC-A411-4FD4-BEEB-A17F4DE1EEC3}"/>
          </ac:spMkLst>
        </pc:spChg>
        <pc:spChg chg="mod">
          <ac:chgData name="" userId="b621b43ca4f98d05" providerId="LiveId" clId="{F41C37F4-4020-4BF9-845A-469D5FB4BB1E}" dt="2022-07-29T05:31:21.878" v="2591" actId="20577"/>
          <ac:spMkLst>
            <pc:docMk/>
            <pc:sldMk cId="2199987497" sldId="282"/>
            <ac:spMk id="7" creationId="{6EED3654-C761-4E38-9F9D-B6FECAAF2872}"/>
          </ac:spMkLst>
        </pc:spChg>
        <pc:spChg chg="add del">
          <ac:chgData name="" userId="b621b43ca4f98d05" providerId="LiveId" clId="{F41C37F4-4020-4BF9-845A-469D5FB4BB1E}" dt="2022-07-29T05:30:58.186" v="2567" actId="478"/>
          <ac:spMkLst>
            <pc:docMk/>
            <pc:sldMk cId="2199987497" sldId="282"/>
            <ac:spMk id="8" creationId="{8053C72C-F863-4A6C-B1A5-61D160AE5628}"/>
          </ac:spMkLst>
        </pc:spChg>
        <pc:spChg chg="add del">
          <ac:chgData name="" userId="b621b43ca4f98d05" providerId="LiveId" clId="{F41C37F4-4020-4BF9-845A-469D5FB4BB1E}" dt="2022-07-29T05:31:06.976" v="2584"/>
          <ac:spMkLst>
            <pc:docMk/>
            <pc:sldMk cId="2199987497" sldId="282"/>
            <ac:spMk id="9" creationId="{CF7B0D7D-7826-4EC2-9270-2C0EF2C23075}"/>
          </ac:spMkLst>
        </pc:spChg>
        <pc:spChg chg="add del mod">
          <ac:chgData name="" userId="b621b43ca4f98d05" providerId="LiveId" clId="{F41C37F4-4020-4BF9-845A-469D5FB4BB1E}" dt="2022-07-29T05:31:14.633" v="2587" actId="478"/>
          <ac:spMkLst>
            <pc:docMk/>
            <pc:sldMk cId="2199987497" sldId="282"/>
            <ac:spMk id="10" creationId="{845EDBDA-6FDD-4D57-B96E-A59295A24509}"/>
          </ac:spMkLst>
        </pc:spChg>
        <pc:spChg chg="add del mod">
          <ac:chgData name="" userId="b621b43ca4f98d05" providerId="LiveId" clId="{F41C37F4-4020-4BF9-845A-469D5FB4BB1E}" dt="2022-07-29T05:32:14.473" v="2602"/>
          <ac:spMkLst>
            <pc:docMk/>
            <pc:sldMk cId="2199987497" sldId="282"/>
            <ac:spMk id="11" creationId="{445F1F0F-4DED-4AB7-9A66-50818AFA4DB5}"/>
          </ac:spMkLst>
        </pc:spChg>
        <pc:picChg chg="add del">
          <ac:chgData name="" userId="b621b43ca4f98d05" providerId="LiveId" clId="{F41C37F4-4020-4BF9-845A-469D5FB4BB1E}" dt="2022-07-29T05:30:10.483" v="2552" actId="478"/>
          <ac:picMkLst>
            <pc:docMk/>
            <pc:sldMk cId="2199987497" sldId="282"/>
            <ac:picMk id="4" creationId="{71081018-23EB-4215-9D76-6A890D9EBD12}"/>
          </ac:picMkLst>
        </pc:picChg>
        <pc:picChg chg="del">
          <ac:chgData name="" userId="b621b43ca4f98d05" providerId="LiveId" clId="{F41C37F4-4020-4BF9-845A-469D5FB4BB1E}" dt="2022-07-22T10:49:38.238" v="865" actId="478"/>
          <ac:picMkLst>
            <pc:docMk/>
            <pc:sldMk cId="2199987497" sldId="282"/>
            <ac:picMk id="4" creationId="{D04BF751-9B6E-4E9E-933B-3B54EBACB249}"/>
          </ac:picMkLst>
        </pc:picChg>
        <pc:picChg chg="del">
          <ac:chgData name="" userId="b621b43ca4f98d05" providerId="LiveId" clId="{F41C37F4-4020-4BF9-845A-469D5FB4BB1E}" dt="2022-07-22T10:49:38.624" v="866" actId="478"/>
          <ac:picMkLst>
            <pc:docMk/>
            <pc:sldMk cId="2199987497" sldId="282"/>
            <ac:picMk id="5" creationId="{0CDED1AD-C366-4DD7-A383-883918EB5761}"/>
          </ac:picMkLst>
        </pc:picChg>
        <pc:picChg chg="add del">
          <ac:chgData name="" userId="b621b43ca4f98d05" providerId="LiveId" clId="{F41C37F4-4020-4BF9-845A-469D5FB4BB1E}" dt="2022-07-29T05:30:10.280" v="2551"/>
          <ac:picMkLst>
            <pc:docMk/>
            <pc:sldMk cId="2199987497" sldId="282"/>
            <ac:picMk id="5" creationId="{DF8A4691-B337-4951-AF3A-FF731C6006B4}"/>
          </ac:picMkLst>
        </pc:picChg>
      </pc:sldChg>
      <pc:sldChg chg="addSp delSp modSp add setBg modAnim">
        <pc:chgData name="" userId="b621b43ca4f98d05" providerId="LiveId" clId="{F41C37F4-4020-4BF9-845A-469D5FB4BB1E}" dt="2022-07-29T07:03:54.706" v="3934" actId="1076"/>
        <pc:sldMkLst>
          <pc:docMk/>
          <pc:sldMk cId="1375075123" sldId="283"/>
        </pc:sldMkLst>
        <pc:spChg chg="add del">
          <ac:chgData name="" userId="b621b43ca4f98d05" providerId="LiveId" clId="{F41C37F4-4020-4BF9-845A-469D5FB4BB1E}" dt="2022-07-29T05:30:11.617" v="2555"/>
          <ac:spMkLst>
            <pc:docMk/>
            <pc:sldMk cId="1375075123" sldId="283"/>
            <ac:spMk id="2" creationId="{A0F0E2DF-6D07-4CE7-B53D-EAE2FFB1BE5F}"/>
          </ac:spMkLst>
        </pc:spChg>
        <pc:spChg chg="mod">
          <ac:chgData name="" userId="b621b43ca4f98d05" providerId="LiveId" clId="{F41C37F4-4020-4BF9-845A-469D5FB4BB1E}" dt="2022-07-29T06:22:11.761" v="3252" actId="20577"/>
          <ac:spMkLst>
            <pc:docMk/>
            <pc:sldMk cId="1375075123" sldId="283"/>
            <ac:spMk id="4" creationId="{AC648009-E548-41F3-993B-30CFA37AC320}"/>
          </ac:spMkLst>
        </pc:spChg>
        <pc:spChg chg="del">
          <ac:chgData name="" userId="b621b43ca4f98d05" providerId="LiveId" clId="{F41C37F4-4020-4BF9-845A-469D5FB4BB1E}" dt="2022-07-28T12:38:27.690" v="1781" actId="478"/>
          <ac:spMkLst>
            <pc:docMk/>
            <pc:sldMk cId="1375075123" sldId="283"/>
            <ac:spMk id="5" creationId="{09566008-8576-4C65-BE26-AFF513B73C82}"/>
          </ac:spMkLst>
        </pc:spChg>
        <pc:spChg chg="add del mod">
          <ac:chgData name="" userId="b621b43ca4f98d05" providerId="LiveId" clId="{F41C37F4-4020-4BF9-845A-469D5FB4BB1E}" dt="2022-07-29T05:30:48.667" v="2564"/>
          <ac:spMkLst>
            <pc:docMk/>
            <pc:sldMk cId="1375075123" sldId="283"/>
            <ac:spMk id="5" creationId="{B25835C2-3C4E-4D69-B9A4-2C7B647A0341}"/>
          </ac:spMkLst>
        </pc:spChg>
        <pc:spChg chg="add del mod">
          <ac:chgData name="" userId="b621b43ca4f98d05" providerId="LiveId" clId="{F41C37F4-4020-4BF9-845A-469D5FB4BB1E}" dt="2022-07-29T05:33:46.599" v="2622" actId="478"/>
          <ac:spMkLst>
            <pc:docMk/>
            <pc:sldMk cId="1375075123" sldId="283"/>
            <ac:spMk id="6" creationId="{58218E48-4B2D-4E2A-9373-16EA43DF175A}"/>
          </ac:spMkLst>
        </pc:spChg>
        <pc:spChg chg="add mod">
          <ac:chgData name="" userId="b621b43ca4f98d05" providerId="LiveId" clId="{F41C37F4-4020-4BF9-845A-469D5FB4BB1E}" dt="2022-07-29T07:03:09.369" v="3923" actId="164"/>
          <ac:spMkLst>
            <pc:docMk/>
            <pc:sldMk cId="1375075123" sldId="283"/>
            <ac:spMk id="8" creationId="{54DE2A23-B4C1-4EAA-8A65-31C41B486C8A}"/>
          </ac:spMkLst>
        </pc:spChg>
        <pc:spChg chg="del mod">
          <ac:chgData name="" userId="b621b43ca4f98d05" providerId="LiveId" clId="{F41C37F4-4020-4BF9-845A-469D5FB4BB1E}" dt="2022-07-28T12:41:03.298" v="1833" actId="478"/>
          <ac:spMkLst>
            <pc:docMk/>
            <pc:sldMk cId="1375075123" sldId="283"/>
            <ac:spMk id="8" creationId="{94305624-B9AA-4B41-8763-046B899D440C}"/>
          </ac:spMkLst>
        </pc:spChg>
        <pc:spChg chg="del mod">
          <ac:chgData name="" userId="b621b43ca4f98d05" providerId="LiveId" clId="{F41C37F4-4020-4BF9-845A-469D5FB4BB1E}" dt="2022-07-29T05:27:28.465" v="2508" actId="478"/>
          <ac:spMkLst>
            <pc:docMk/>
            <pc:sldMk cId="1375075123" sldId="283"/>
            <ac:spMk id="9" creationId="{14D140DF-2E2B-4A03-9B0C-EBE0980DD734}"/>
          </ac:spMkLst>
        </pc:spChg>
        <pc:spChg chg="add mod">
          <ac:chgData name="" userId="b621b43ca4f98d05" providerId="LiveId" clId="{F41C37F4-4020-4BF9-845A-469D5FB4BB1E}" dt="2022-07-29T07:03:09.369" v="3923" actId="164"/>
          <ac:spMkLst>
            <pc:docMk/>
            <pc:sldMk cId="1375075123" sldId="283"/>
            <ac:spMk id="9" creationId="{C849FAD6-C359-43AE-BC1A-89094EAB67E1}"/>
          </ac:spMkLst>
        </pc:spChg>
        <pc:spChg chg="add mod">
          <ac:chgData name="" userId="b621b43ca4f98d05" providerId="LiveId" clId="{F41C37F4-4020-4BF9-845A-469D5FB4BB1E}" dt="2022-07-29T07:03:09.369" v="3923" actId="164"/>
          <ac:spMkLst>
            <pc:docMk/>
            <pc:sldMk cId="1375075123" sldId="283"/>
            <ac:spMk id="10" creationId="{15A0CBF3-F6D4-454B-A501-8F5F634718C9}"/>
          </ac:spMkLst>
        </pc:spChg>
        <pc:spChg chg="add del mod">
          <ac:chgData name="" userId="b621b43ca4f98d05" providerId="LiveId" clId="{F41C37F4-4020-4BF9-845A-469D5FB4BB1E}" dt="2022-07-29T07:03:09.369" v="3923" actId="164"/>
          <ac:spMkLst>
            <pc:docMk/>
            <pc:sldMk cId="1375075123" sldId="283"/>
            <ac:spMk id="11" creationId="{32D2989B-157A-4001-B8AE-A8E034F680AD}"/>
          </ac:spMkLst>
        </pc:spChg>
        <pc:spChg chg="add del mod">
          <ac:chgData name="" userId="b621b43ca4f98d05" providerId="LiveId" clId="{F41C37F4-4020-4BF9-845A-469D5FB4BB1E}" dt="2022-07-29T07:03:09.369" v="3923" actId="164"/>
          <ac:spMkLst>
            <pc:docMk/>
            <pc:sldMk cId="1375075123" sldId="283"/>
            <ac:spMk id="12" creationId="{F778FAA3-D364-45C8-89A2-C17DABD55EB1}"/>
          </ac:spMkLst>
        </pc:spChg>
        <pc:spChg chg="add del mod">
          <ac:chgData name="" userId="b621b43ca4f98d05" providerId="LiveId" clId="{F41C37F4-4020-4BF9-845A-469D5FB4BB1E}" dt="2022-07-29T07:03:09.369" v="3923" actId="164"/>
          <ac:spMkLst>
            <pc:docMk/>
            <pc:sldMk cId="1375075123" sldId="283"/>
            <ac:spMk id="13" creationId="{3698FC81-7C21-4646-814D-9DB2C5FF61AC}"/>
          </ac:spMkLst>
        </pc:spChg>
        <pc:spChg chg="add mod">
          <ac:chgData name="" userId="b621b43ca4f98d05" providerId="LiveId" clId="{F41C37F4-4020-4BF9-845A-469D5FB4BB1E}" dt="2022-07-29T07:03:09.369" v="3923" actId="164"/>
          <ac:spMkLst>
            <pc:docMk/>
            <pc:sldMk cId="1375075123" sldId="283"/>
            <ac:spMk id="14" creationId="{D9CD3CBF-D250-44B9-B98E-AEC05E07DFD1}"/>
          </ac:spMkLst>
        </pc:spChg>
        <pc:spChg chg="add mod">
          <ac:chgData name="" userId="b621b43ca4f98d05" providerId="LiveId" clId="{F41C37F4-4020-4BF9-845A-469D5FB4BB1E}" dt="2022-07-29T07:03:09.369" v="3923" actId="164"/>
          <ac:spMkLst>
            <pc:docMk/>
            <pc:sldMk cId="1375075123" sldId="283"/>
            <ac:spMk id="15" creationId="{1A062BF1-53C8-4D03-B359-0B88755CCB25}"/>
          </ac:spMkLst>
        </pc:spChg>
        <pc:spChg chg="add del mod">
          <ac:chgData name="" userId="b621b43ca4f98d05" providerId="LiveId" clId="{F41C37F4-4020-4BF9-845A-469D5FB4BB1E}" dt="2022-07-29T07:03:09.369" v="3923" actId="164"/>
          <ac:spMkLst>
            <pc:docMk/>
            <pc:sldMk cId="1375075123" sldId="283"/>
            <ac:spMk id="16" creationId="{3C66B497-B4A3-4AFB-A65B-CE675121F34F}"/>
          </ac:spMkLst>
        </pc:spChg>
        <pc:spChg chg="del mod">
          <ac:chgData name="" userId="b621b43ca4f98d05" providerId="LiveId" clId="{F41C37F4-4020-4BF9-845A-469D5FB4BB1E}" dt="2022-07-28T12:40:54.447" v="1830" actId="478"/>
          <ac:spMkLst>
            <pc:docMk/>
            <pc:sldMk cId="1375075123" sldId="283"/>
            <ac:spMk id="17" creationId="{757C714F-FBF0-4529-B1A4-CB660C40F1EE}"/>
          </ac:spMkLst>
        </pc:spChg>
        <pc:spChg chg="add mod">
          <ac:chgData name="" userId="b621b43ca4f98d05" providerId="LiveId" clId="{F41C37F4-4020-4BF9-845A-469D5FB4BB1E}" dt="2022-07-29T07:03:09.369" v="3923" actId="164"/>
          <ac:spMkLst>
            <pc:docMk/>
            <pc:sldMk cId="1375075123" sldId="283"/>
            <ac:spMk id="17" creationId="{7E88C2B5-050F-4AA5-B00A-B5EBEB25C4EE}"/>
          </ac:spMkLst>
        </pc:spChg>
        <pc:spChg chg="add del mod">
          <ac:chgData name="" userId="b621b43ca4f98d05" providerId="LiveId" clId="{F41C37F4-4020-4BF9-845A-469D5FB4BB1E}" dt="2022-07-29T06:11:13.718" v="3053" actId="478"/>
          <ac:spMkLst>
            <pc:docMk/>
            <pc:sldMk cId="1375075123" sldId="283"/>
            <ac:spMk id="19" creationId="{FCBCF5F8-6F9F-41DA-8269-FAE6B96E8ED1}"/>
          </ac:spMkLst>
        </pc:spChg>
        <pc:spChg chg="add del mod">
          <ac:chgData name="" userId="b621b43ca4f98d05" providerId="LiveId" clId="{F41C37F4-4020-4BF9-845A-469D5FB4BB1E}" dt="2022-07-29T07:03:09.369" v="3923" actId="164"/>
          <ac:spMkLst>
            <pc:docMk/>
            <pc:sldMk cId="1375075123" sldId="283"/>
            <ac:spMk id="20" creationId="{11B3A855-C525-4DD2-B8CB-9716600E4E55}"/>
          </ac:spMkLst>
        </pc:spChg>
        <pc:spChg chg="del mod">
          <ac:chgData name="" userId="b621b43ca4f98d05" providerId="LiveId" clId="{F41C37F4-4020-4BF9-845A-469D5FB4BB1E}" dt="2022-07-29T05:27:28.465" v="2508" actId="478"/>
          <ac:spMkLst>
            <pc:docMk/>
            <pc:sldMk cId="1375075123" sldId="283"/>
            <ac:spMk id="21" creationId="{A50D2D33-82D8-4C36-A02F-DC7607DFE9C5}"/>
          </ac:spMkLst>
        </pc:spChg>
        <pc:spChg chg="add mod ord">
          <ac:chgData name="" userId="b621b43ca4f98d05" providerId="LiveId" clId="{F41C37F4-4020-4BF9-845A-469D5FB4BB1E}" dt="2022-07-29T07:03:52.319" v="3933" actId="14100"/>
          <ac:spMkLst>
            <pc:docMk/>
            <pc:sldMk cId="1375075123" sldId="283"/>
            <ac:spMk id="22" creationId="{1B36F1C7-5E8E-4661-9D98-88E91C6643C9}"/>
          </ac:spMkLst>
        </pc:spChg>
        <pc:spChg chg="del mod">
          <ac:chgData name="" userId="b621b43ca4f98d05" providerId="LiveId" clId="{F41C37F4-4020-4BF9-845A-469D5FB4BB1E}" dt="2022-07-29T05:27:28.465" v="2508" actId="478"/>
          <ac:spMkLst>
            <pc:docMk/>
            <pc:sldMk cId="1375075123" sldId="283"/>
            <ac:spMk id="22" creationId="{9C6443FC-9242-4F99-9CDA-4DD28057923B}"/>
          </ac:spMkLst>
        </pc:spChg>
        <pc:spChg chg="del mod">
          <ac:chgData name="" userId="b621b43ca4f98d05" providerId="LiveId" clId="{F41C37F4-4020-4BF9-845A-469D5FB4BB1E}" dt="2022-07-28T12:41:03.986" v="1834" actId="478"/>
          <ac:spMkLst>
            <pc:docMk/>
            <pc:sldMk cId="1375075123" sldId="283"/>
            <ac:spMk id="23" creationId="{35518BFB-FC1B-4652-B2EB-8A6034D5EB08}"/>
          </ac:spMkLst>
        </pc:spChg>
        <pc:spChg chg="del mod">
          <ac:chgData name="" userId="b621b43ca4f98d05" providerId="LiveId" clId="{F41C37F4-4020-4BF9-845A-469D5FB4BB1E}" dt="2022-07-29T05:27:28.465" v="2508" actId="478"/>
          <ac:spMkLst>
            <pc:docMk/>
            <pc:sldMk cId="1375075123" sldId="283"/>
            <ac:spMk id="24" creationId="{5E67D5C3-C3C2-44EF-8DD7-59CC6837DD59}"/>
          </ac:spMkLst>
        </pc:spChg>
        <pc:spChg chg="del mod">
          <ac:chgData name="" userId="b621b43ca4f98d05" providerId="LiveId" clId="{F41C37F4-4020-4BF9-845A-469D5FB4BB1E}" dt="2022-07-29T05:27:28.465" v="2508" actId="478"/>
          <ac:spMkLst>
            <pc:docMk/>
            <pc:sldMk cId="1375075123" sldId="283"/>
            <ac:spMk id="25" creationId="{7D6428C4-8DD6-452C-888E-28A56AB60EF0}"/>
          </ac:spMkLst>
        </pc:spChg>
        <pc:spChg chg="del mod">
          <ac:chgData name="" userId="b621b43ca4f98d05" providerId="LiveId" clId="{F41C37F4-4020-4BF9-845A-469D5FB4BB1E}" dt="2022-07-29T05:27:28.465" v="2508" actId="478"/>
          <ac:spMkLst>
            <pc:docMk/>
            <pc:sldMk cId="1375075123" sldId="283"/>
            <ac:spMk id="26" creationId="{9FEDCE68-90B7-454A-9818-A28FB29BCB29}"/>
          </ac:spMkLst>
        </pc:spChg>
        <pc:spChg chg="del mod">
          <ac:chgData name="" userId="b621b43ca4f98d05" providerId="LiveId" clId="{F41C37F4-4020-4BF9-845A-469D5FB4BB1E}" dt="2022-07-29T05:27:28.465" v="2508" actId="478"/>
          <ac:spMkLst>
            <pc:docMk/>
            <pc:sldMk cId="1375075123" sldId="283"/>
            <ac:spMk id="27" creationId="{92F43E1E-1918-4DDD-95BE-8D7992B6E75A}"/>
          </ac:spMkLst>
        </pc:spChg>
        <pc:spChg chg="add mod">
          <ac:chgData name="" userId="b621b43ca4f98d05" providerId="LiveId" clId="{F41C37F4-4020-4BF9-845A-469D5FB4BB1E}" dt="2022-07-29T07:03:54.706" v="3934" actId="1076"/>
          <ac:spMkLst>
            <pc:docMk/>
            <pc:sldMk cId="1375075123" sldId="283"/>
            <ac:spMk id="27" creationId="{F67CF8C8-7FD7-4100-A114-DBA88AE620DC}"/>
          </ac:spMkLst>
        </pc:spChg>
        <pc:spChg chg="add del mod">
          <ac:chgData name="" userId="b621b43ca4f98d05" providerId="LiveId" clId="{F41C37F4-4020-4BF9-845A-469D5FB4BB1E}" dt="2022-07-29T05:33:46.599" v="2622" actId="478"/>
          <ac:spMkLst>
            <pc:docMk/>
            <pc:sldMk cId="1375075123" sldId="283"/>
            <ac:spMk id="28" creationId="{AE8B1E76-DD99-4306-9581-825A0366E200}"/>
          </ac:spMkLst>
        </pc:spChg>
        <pc:spChg chg="mod">
          <ac:chgData name="" userId="b621b43ca4f98d05" providerId="LiveId" clId="{F41C37F4-4020-4BF9-845A-469D5FB4BB1E}" dt="2022-07-29T07:03:09.369" v="3923" actId="164"/>
          <ac:spMkLst>
            <pc:docMk/>
            <pc:sldMk cId="1375075123" sldId="283"/>
            <ac:spMk id="29" creationId="{1E80633B-4A8C-41BA-99A2-5C441523E630}"/>
          </ac:spMkLst>
        </pc:spChg>
        <pc:spChg chg="del mod">
          <ac:chgData name="" userId="b621b43ca4f98d05" providerId="LiveId" clId="{F41C37F4-4020-4BF9-845A-469D5FB4BB1E}" dt="2022-07-29T06:11:11.519" v="3052" actId="478"/>
          <ac:spMkLst>
            <pc:docMk/>
            <pc:sldMk cId="1375075123" sldId="283"/>
            <ac:spMk id="30" creationId="{B927F42A-7218-4C35-9BD7-748775704AAA}"/>
          </ac:spMkLst>
        </pc:spChg>
        <pc:spChg chg="add del mod">
          <ac:chgData name="" userId="b621b43ca4f98d05" providerId="LiveId" clId="{F41C37F4-4020-4BF9-845A-469D5FB4BB1E}" dt="2022-07-29T05:33:46.599" v="2622" actId="478"/>
          <ac:spMkLst>
            <pc:docMk/>
            <pc:sldMk cId="1375075123" sldId="283"/>
            <ac:spMk id="31" creationId="{E050F49D-E595-40C1-8853-B39CC610D752}"/>
          </ac:spMkLst>
        </pc:spChg>
        <pc:spChg chg="del mod">
          <ac:chgData name="" userId="b621b43ca4f98d05" providerId="LiveId" clId="{F41C37F4-4020-4BF9-845A-469D5FB4BB1E}" dt="2022-07-29T06:11:10.046" v="3050" actId="478"/>
          <ac:spMkLst>
            <pc:docMk/>
            <pc:sldMk cId="1375075123" sldId="283"/>
            <ac:spMk id="32" creationId="{F6785F49-C935-4D54-810F-A53E38FF4ADA}"/>
          </ac:spMkLst>
        </pc:spChg>
        <pc:spChg chg="mod">
          <ac:chgData name="" userId="b621b43ca4f98d05" providerId="LiveId" clId="{F41C37F4-4020-4BF9-845A-469D5FB4BB1E}" dt="2022-07-29T07:03:09.369" v="3923" actId="164"/>
          <ac:spMkLst>
            <pc:docMk/>
            <pc:sldMk cId="1375075123" sldId="283"/>
            <ac:spMk id="33" creationId="{CE50D364-083F-4599-A6D4-918BCB80EAB9}"/>
          </ac:spMkLst>
        </pc:spChg>
        <pc:spChg chg="del">
          <ac:chgData name="" userId="b621b43ca4f98d05" providerId="LiveId" clId="{F41C37F4-4020-4BF9-845A-469D5FB4BB1E}" dt="2022-07-28T12:38:27.690" v="1781" actId="478"/>
          <ac:spMkLst>
            <pc:docMk/>
            <pc:sldMk cId="1375075123" sldId="283"/>
            <ac:spMk id="41" creationId="{B6446BFD-32A3-4B63-AD97-C63BD4477E24}"/>
          </ac:spMkLst>
        </pc:spChg>
        <pc:spChg chg="del">
          <ac:chgData name="" userId="b621b43ca4f98d05" providerId="LiveId" clId="{F41C37F4-4020-4BF9-845A-469D5FB4BB1E}" dt="2022-07-28T12:38:24.130" v="1778" actId="478"/>
          <ac:spMkLst>
            <pc:docMk/>
            <pc:sldMk cId="1375075123" sldId="283"/>
            <ac:spMk id="43" creationId="{95458B7B-3C6A-4D90-9A76-C065BC2ADD86}"/>
          </ac:spMkLst>
        </pc:spChg>
        <pc:spChg chg="del">
          <ac:chgData name="" userId="b621b43ca4f98d05" providerId="LiveId" clId="{F41C37F4-4020-4BF9-845A-469D5FB4BB1E}" dt="2022-07-28T12:38:26.051" v="1780" actId="478"/>
          <ac:spMkLst>
            <pc:docMk/>
            <pc:sldMk cId="1375075123" sldId="283"/>
            <ac:spMk id="44" creationId="{A7BF4C3D-D2C5-4E1A-9BED-C13C17F1FD05}"/>
          </ac:spMkLst>
        </pc:spChg>
        <pc:grpChg chg="add mod">
          <ac:chgData name="" userId="b621b43ca4f98d05" providerId="LiveId" clId="{F41C37F4-4020-4BF9-845A-469D5FB4BB1E}" dt="2022-07-29T07:03:03.347" v="3922" actId="164"/>
          <ac:grpSpMkLst>
            <pc:docMk/>
            <pc:sldMk cId="1375075123" sldId="283"/>
            <ac:grpSpMk id="23" creationId="{ED5D8B01-467E-4ACF-BF14-AD1F0CAB4916}"/>
          </ac:grpSpMkLst>
        </pc:grpChg>
        <pc:grpChg chg="add mod">
          <ac:chgData name="" userId="b621b43ca4f98d05" providerId="LiveId" clId="{F41C37F4-4020-4BF9-845A-469D5FB4BB1E}" dt="2022-07-29T07:03:13.880" v="3924" actId="164"/>
          <ac:grpSpMkLst>
            <pc:docMk/>
            <pc:sldMk cId="1375075123" sldId="283"/>
            <ac:grpSpMk id="25" creationId="{0A7CBBBE-4AD9-41C3-A7DC-C24A210D3146}"/>
          </ac:grpSpMkLst>
        </pc:grpChg>
        <pc:grpChg chg="add mod">
          <ac:chgData name="" userId="b621b43ca4f98d05" providerId="LiveId" clId="{F41C37F4-4020-4BF9-845A-469D5FB4BB1E}" dt="2022-07-29T07:03:36.666" v="3930" actId="1076"/>
          <ac:grpSpMkLst>
            <pc:docMk/>
            <pc:sldMk cId="1375075123" sldId="283"/>
            <ac:grpSpMk id="26" creationId="{C4443494-05EC-46D3-952C-9D9C76EB9F36}"/>
          </ac:grpSpMkLst>
        </pc:grpChg>
        <pc:picChg chg="del">
          <ac:chgData name="" userId="b621b43ca4f98d05" providerId="LiveId" clId="{F41C37F4-4020-4BF9-845A-469D5FB4BB1E}" dt="2022-07-28T12:38:24.632" v="1779" actId="478"/>
          <ac:picMkLst>
            <pc:docMk/>
            <pc:sldMk cId="1375075123" sldId="283"/>
            <ac:picMk id="2" creationId="{080A1E43-37DA-48F2-9B95-542C292CF1F6}"/>
          </ac:picMkLst>
        </pc:picChg>
        <pc:picChg chg="add del mod">
          <ac:chgData name="" userId="b621b43ca4f98d05" providerId="LiveId" clId="{F41C37F4-4020-4BF9-845A-469D5FB4BB1E}" dt="2022-07-29T05:33:42.904" v="2621"/>
          <ac:picMkLst>
            <pc:docMk/>
            <pc:sldMk cId="1375075123" sldId="283"/>
            <ac:picMk id="3" creationId="{347C3BBF-CE13-4E78-A96B-AC7B57E0FCC1}"/>
          </ac:picMkLst>
        </pc:picChg>
        <pc:picChg chg="add mod ord">
          <ac:chgData name="" userId="b621b43ca4f98d05" providerId="LiveId" clId="{F41C37F4-4020-4BF9-845A-469D5FB4BB1E}" dt="2022-07-29T07:03:03.347" v="3922" actId="164"/>
          <ac:picMkLst>
            <pc:docMk/>
            <pc:sldMk cId="1375075123" sldId="283"/>
            <ac:picMk id="18" creationId="{35A2FA3C-7219-4747-BF2B-66F0885BF234}"/>
          </ac:picMkLst>
        </pc:picChg>
        <pc:picChg chg="del mod">
          <ac:chgData name="" userId="b621b43ca4f98d05" providerId="LiveId" clId="{F41C37F4-4020-4BF9-845A-469D5FB4BB1E}" dt="2022-07-28T12:40:53.029" v="1829"/>
          <ac:picMkLst>
            <pc:docMk/>
            <pc:sldMk cId="1375075123" sldId="283"/>
            <ac:picMk id="40" creationId="{9C28B882-832E-4E6B-967E-C7D97A898AFA}"/>
          </ac:picMkLst>
        </pc:picChg>
        <pc:cxnChg chg="add del mod">
          <ac:chgData name="" userId="b621b43ca4f98d05" providerId="LiveId" clId="{F41C37F4-4020-4BF9-845A-469D5FB4BB1E}" dt="2022-07-29T06:28:12.384" v="3432" actId="11529"/>
          <ac:cxnSpMkLst>
            <pc:docMk/>
            <pc:sldMk cId="1375075123" sldId="283"/>
            <ac:cxnSpMk id="3" creationId="{661D1E72-1FDB-466B-AF2F-11440053EADA}"/>
          </ac:cxnSpMkLst>
        </pc:cxnChg>
        <pc:cxnChg chg="add del mod">
          <ac:chgData name="" userId="b621b43ca4f98d05" providerId="LiveId" clId="{F41C37F4-4020-4BF9-845A-469D5FB4BB1E}" dt="2022-07-29T06:28:11.872" v="3430" actId="11529"/>
          <ac:cxnSpMkLst>
            <pc:docMk/>
            <pc:sldMk cId="1375075123" sldId="283"/>
            <ac:cxnSpMk id="6" creationId="{1C03BADA-F601-430A-BDB8-A2FC05248DD3}"/>
          </ac:cxnSpMkLst>
        </pc:cxnChg>
        <pc:cxnChg chg="add del mod">
          <ac:chgData name="" userId="b621b43ca4f98d05" providerId="LiveId" clId="{F41C37F4-4020-4BF9-845A-469D5FB4BB1E}" dt="2022-07-29T06:28:11.444" v="3428"/>
          <ac:cxnSpMkLst>
            <pc:docMk/>
            <pc:sldMk cId="1375075123" sldId="283"/>
            <ac:cxnSpMk id="24" creationId="{298A1EE3-B896-4673-A0F2-39DFCCE5F110}"/>
          </ac:cxnSpMkLst>
        </pc:cxnChg>
      </pc:sldChg>
      <pc:sldChg chg="addSp delSp modSp add del setBg">
        <pc:chgData name="" userId="b621b43ca4f98d05" providerId="LiveId" clId="{F41C37F4-4020-4BF9-845A-469D5FB4BB1E}" dt="2022-07-29T05:32:17.783" v="2604" actId="2696"/>
        <pc:sldMkLst>
          <pc:docMk/>
          <pc:sldMk cId="4737080" sldId="284"/>
        </pc:sldMkLst>
        <pc:spChg chg="mod">
          <ac:chgData name="" userId="b621b43ca4f98d05" providerId="LiveId" clId="{F41C37F4-4020-4BF9-845A-469D5FB4BB1E}" dt="2022-07-29T05:27:51.029" v="2513" actId="207"/>
          <ac:spMkLst>
            <pc:docMk/>
            <pc:sldMk cId="4737080" sldId="284"/>
            <ac:spMk id="6" creationId="{48DE9FCC-A411-4FD4-BEEB-A17F4DE1EEC3}"/>
          </ac:spMkLst>
        </pc:spChg>
        <pc:spChg chg="mod">
          <ac:chgData name="" userId="b621b43ca4f98d05" providerId="LiveId" clId="{F41C37F4-4020-4BF9-845A-469D5FB4BB1E}" dt="2022-07-29T05:27:53.858" v="2514" actId="207"/>
          <ac:spMkLst>
            <pc:docMk/>
            <pc:sldMk cId="4737080" sldId="284"/>
            <ac:spMk id="7" creationId="{6EED3654-C761-4E38-9F9D-B6FECAAF2872}"/>
          </ac:spMkLst>
        </pc:spChg>
        <pc:picChg chg="add del">
          <ac:chgData name="" userId="b621b43ca4f98d05" providerId="LiveId" clId="{F41C37F4-4020-4BF9-845A-469D5FB4BB1E}" dt="2022-07-29T05:30:10.067" v="2550"/>
          <ac:picMkLst>
            <pc:docMk/>
            <pc:sldMk cId="4737080" sldId="284"/>
            <ac:picMk id="4" creationId="{346D087C-0759-45BB-9947-C42FCCE4DCF7}"/>
          </ac:picMkLst>
        </pc:picChg>
        <pc:picChg chg="add">
          <ac:chgData name="" userId="b621b43ca4f98d05" providerId="LiveId" clId="{F41C37F4-4020-4BF9-845A-469D5FB4BB1E}" dt="2022-07-29T05:31:28.877" v="2592"/>
          <ac:picMkLst>
            <pc:docMk/>
            <pc:sldMk cId="4737080" sldId="284"/>
            <ac:picMk id="5" creationId="{CF756EB6-CF21-4682-87A2-0DD9D2959BA0}"/>
          </ac:picMkLst>
        </pc:picChg>
      </pc:sldChg>
      <pc:sldChg chg="add del">
        <pc:chgData name="" userId="b621b43ca4f98d05" providerId="LiveId" clId="{F41C37F4-4020-4BF9-845A-469D5FB4BB1E}" dt="2022-07-28T12:51:35.251" v="1918"/>
        <pc:sldMkLst>
          <pc:docMk/>
          <pc:sldMk cId="3801920842" sldId="284"/>
        </pc:sldMkLst>
      </pc:sldChg>
      <pc:sldChg chg="add del">
        <pc:chgData name="" userId="b621b43ca4f98d05" providerId="LiveId" clId="{F41C37F4-4020-4BF9-845A-469D5FB4BB1E}" dt="2022-07-28T12:58:29.046" v="1985" actId="2696"/>
        <pc:sldMkLst>
          <pc:docMk/>
          <pc:sldMk cId="2963414614" sldId="285"/>
        </pc:sldMkLst>
      </pc:sldChg>
      <pc:sldChg chg="add del">
        <pc:chgData name="" userId="b621b43ca4f98d05" providerId="LiveId" clId="{F41C37F4-4020-4BF9-845A-469D5FB4BB1E}" dt="2022-07-28T12:57:59.218" v="1982" actId="2696"/>
        <pc:sldMkLst>
          <pc:docMk/>
          <pc:sldMk cId="3965878948" sldId="285"/>
        </pc:sldMkLst>
      </pc:sldChg>
      <pc:sldChg chg="addSp delSp modSp add setBg modAnim">
        <pc:chgData name="" userId="b621b43ca4f98d05" providerId="LiveId" clId="{F41C37F4-4020-4BF9-845A-469D5FB4BB1E}" dt="2022-07-29T07:04:45.579" v="3949"/>
        <pc:sldMkLst>
          <pc:docMk/>
          <pc:sldMk cId="2154810720" sldId="286"/>
        </pc:sldMkLst>
        <pc:spChg chg="mod">
          <ac:chgData name="" userId="b621b43ca4f98d05" providerId="LiveId" clId="{F41C37F4-4020-4BF9-845A-469D5FB4BB1E}" dt="2022-07-29T07:04:32.895" v="3943" actId="164"/>
          <ac:spMkLst>
            <pc:docMk/>
            <pc:sldMk cId="2154810720" sldId="286"/>
            <ac:spMk id="4" creationId="{E160A08A-8A70-4355-ADB1-ABF5D569729E}"/>
          </ac:spMkLst>
        </pc:spChg>
        <pc:spChg chg="mod">
          <ac:chgData name="" userId="b621b43ca4f98d05" providerId="LiveId" clId="{F41C37F4-4020-4BF9-845A-469D5FB4BB1E}" dt="2022-07-29T07:04:32.895" v="3943" actId="164"/>
          <ac:spMkLst>
            <pc:docMk/>
            <pc:sldMk cId="2154810720" sldId="286"/>
            <ac:spMk id="5" creationId="{E8A20D9D-4B1D-4380-B787-DA191B37880A}"/>
          </ac:spMkLst>
        </pc:spChg>
        <pc:spChg chg="mod">
          <ac:chgData name="" userId="b621b43ca4f98d05" providerId="LiveId" clId="{F41C37F4-4020-4BF9-845A-469D5FB4BB1E}" dt="2022-07-29T07:04:32.895" v="3943" actId="164"/>
          <ac:spMkLst>
            <pc:docMk/>
            <pc:sldMk cId="2154810720" sldId="286"/>
            <ac:spMk id="6" creationId="{2CE5C0ED-2608-488C-A498-1954DA78CE55}"/>
          </ac:spMkLst>
        </pc:spChg>
        <pc:spChg chg="mod">
          <ac:chgData name="" userId="b621b43ca4f98d05" providerId="LiveId" clId="{F41C37F4-4020-4BF9-845A-469D5FB4BB1E}" dt="2022-07-29T07:04:32.895" v="3943" actId="164"/>
          <ac:spMkLst>
            <pc:docMk/>
            <pc:sldMk cId="2154810720" sldId="286"/>
            <ac:spMk id="7" creationId="{1CF24B96-BBB2-4C67-A098-13371B698C15}"/>
          </ac:spMkLst>
        </pc:spChg>
        <pc:spChg chg="mod">
          <ac:chgData name="" userId="b621b43ca4f98d05" providerId="LiveId" clId="{F41C37F4-4020-4BF9-845A-469D5FB4BB1E}" dt="2022-07-29T07:04:32.895" v="3943" actId="164"/>
          <ac:spMkLst>
            <pc:docMk/>
            <pc:sldMk cId="2154810720" sldId="286"/>
            <ac:spMk id="8" creationId="{43C8CE17-6A1F-41CD-801D-60E5B99B24F0}"/>
          </ac:spMkLst>
        </pc:spChg>
        <pc:spChg chg="mod">
          <ac:chgData name="" userId="b621b43ca4f98d05" providerId="LiveId" clId="{F41C37F4-4020-4BF9-845A-469D5FB4BB1E}" dt="2022-07-29T07:04:32.895" v="3943" actId="164"/>
          <ac:spMkLst>
            <pc:docMk/>
            <pc:sldMk cId="2154810720" sldId="286"/>
            <ac:spMk id="9" creationId="{B22AFD2F-17C0-411A-9229-35CB4B982CA6}"/>
          </ac:spMkLst>
        </pc:spChg>
        <pc:spChg chg="mod">
          <ac:chgData name="" userId="b621b43ca4f98d05" providerId="LiveId" clId="{F41C37F4-4020-4BF9-845A-469D5FB4BB1E}" dt="2022-07-29T07:04:32.895" v="3943" actId="164"/>
          <ac:spMkLst>
            <pc:docMk/>
            <pc:sldMk cId="2154810720" sldId="286"/>
            <ac:spMk id="19" creationId="{B2867160-1964-4D8A-9DE9-B57E02D34E92}"/>
          </ac:spMkLst>
        </pc:spChg>
        <pc:spChg chg="mod">
          <ac:chgData name="" userId="b621b43ca4f98d05" providerId="LiveId" clId="{F41C37F4-4020-4BF9-845A-469D5FB4BB1E}" dt="2022-07-29T07:04:32.895" v="3943" actId="164"/>
          <ac:spMkLst>
            <pc:docMk/>
            <pc:sldMk cId="2154810720" sldId="286"/>
            <ac:spMk id="20" creationId="{EC964443-9A01-4B95-9302-A437D6462BFE}"/>
          </ac:spMkLst>
        </pc:spChg>
        <pc:spChg chg="mod">
          <ac:chgData name="" userId="b621b43ca4f98d05" providerId="LiveId" clId="{F41C37F4-4020-4BF9-845A-469D5FB4BB1E}" dt="2022-07-29T07:04:32.895" v="3943" actId="164"/>
          <ac:spMkLst>
            <pc:docMk/>
            <pc:sldMk cId="2154810720" sldId="286"/>
            <ac:spMk id="25" creationId="{0A37F4C4-7903-4B14-B637-A9EA52AB33EC}"/>
          </ac:spMkLst>
        </pc:spChg>
        <pc:spChg chg="add del mod">
          <ac:chgData name="" userId="b621b43ca4f98d05" providerId="LiveId" clId="{F41C37F4-4020-4BF9-845A-469D5FB4BB1E}" dt="2022-07-28T13:00:21.042" v="1996" actId="478"/>
          <ac:spMkLst>
            <pc:docMk/>
            <pc:sldMk cId="2154810720" sldId="286"/>
            <ac:spMk id="30" creationId="{A941A61B-FCE9-4499-9D92-B92303992A77}"/>
          </ac:spMkLst>
        </pc:spChg>
        <pc:spChg chg="mod">
          <ac:chgData name="" userId="b621b43ca4f98d05" providerId="LiveId" clId="{F41C37F4-4020-4BF9-845A-469D5FB4BB1E}" dt="2022-07-29T07:04:32.895" v="3943" actId="164"/>
          <ac:spMkLst>
            <pc:docMk/>
            <pc:sldMk cId="2154810720" sldId="286"/>
            <ac:spMk id="38" creationId="{3A904E48-47FD-4758-8A96-D53362D2B391}"/>
          </ac:spMkLst>
        </pc:spChg>
        <pc:grpChg chg="add mod">
          <ac:chgData name="" userId="b621b43ca4f98d05" providerId="LiveId" clId="{F41C37F4-4020-4BF9-845A-469D5FB4BB1E}" dt="2022-07-29T07:04:32.895" v="3943" actId="164"/>
          <ac:grpSpMkLst>
            <pc:docMk/>
            <pc:sldMk cId="2154810720" sldId="286"/>
            <ac:grpSpMk id="2" creationId="{FE7387B1-41DC-4268-936C-4D21790B3660}"/>
          </ac:grpSpMkLst>
        </pc:grpChg>
        <pc:picChg chg="mod">
          <ac:chgData name="" userId="b621b43ca4f98d05" providerId="LiveId" clId="{F41C37F4-4020-4BF9-845A-469D5FB4BB1E}" dt="2022-07-29T07:04:32.895" v="3943" actId="164"/>
          <ac:picMkLst>
            <pc:docMk/>
            <pc:sldMk cId="2154810720" sldId="286"/>
            <ac:picMk id="16" creationId="{32F2ADAC-27C3-49F0-9712-53AA5E4EA2A0}"/>
          </ac:picMkLst>
        </pc:picChg>
        <pc:picChg chg="mod">
          <ac:chgData name="" userId="b621b43ca4f98d05" providerId="LiveId" clId="{F41C37F4-4020-4BF9-845A-469D5FB4BB1E}" dt="2022-07-29T07:04:32.895" v="3943" actId="164"/>
          <ac:picMkLst>
            <pc:docMk/>
            <pc:sldMk cId="2154810720" sldId="286"/>
            <ac:picMk id="18" creationId="{E3CB1A50-2F79-45B4-ABEF-D1F682C93375}"/>
          </ac:picMkLst>
        </pc:picChg>
        <pc:picChg chg="mod">
          <ac:chgData name="" userId="b621b43ca4f98d05" providerId="LiveId" clId="{F41C37F4-4020-4BF9-845A-469D5FB4BB1E}" dt="2022-07-29T07:04:32.895" v="3943" actId="164"/>
          <ac:picMkLst>
            <pc:docMk/>
            <pc:sldMk cId="2154810720" sldId="286"/>
            <ac:picMk id="22" creationId="{32867A55-27F7-4934-881D-7E3B58C48DCA}"/>
          </ac:picMkLst>
        </pc:picChg>
        <pc:picChg chg="mod">
          <ac:chgData name="" userId="b621b43ca4f98d05" providerId="LiveId" clId="{F41C37F4-4020-4BF9-845A-469D5FB4BB1E}" dt="2022-07-29T07:04:32.895" v="3943" actId="164"/>
          <ac:picMkLst>
            <pc:docMk/>
            <pc:sldMk cId="2154810720" sldId="286"/>
            <ac:picMk id="27" creationId="{2B341DA0-1FC9-4125-BA5D-C3B43705487D}"/>
          </ac:picMkLst>
        </pc:picChg>
        <pc:picChg chg="mod">
          <ac:chgData name="" userId="b621b43ca4f98d05" providerId="LiveId" clId="{F41C37F4-4020-4BF9-845A-469D5FB4BB1E}" dt="2022-07-29T07:04:32.895" v="3943" actId="164"/>
          <ac:picMkLst>
            <pc:docMk/>
            <pc:sldMk cId="2154810720" sldId="286"/>
            <ac:picMk id="29" creationId="{3B281BF9-E96D-44B8-8F38-6674A3200C0A}"/>
          </ac:picMkLst>
        </pc:picChg>
        <pc:picChg chg="mod">
          <ac:chgData name="" userId="b621b43ca4f98d05" providerId="LiveId" clId="{F41C37F4-4020-4BF9-845A-469D5FB4BB1E}" dt="2022-07-29T07:04:32.895" v="3943" actId="164"/>
          <ac:picMkLst>
            <pc:docMk/>
            <pc:sldMk cId="2154810720" sldId="286"/>
            <ac:picMk id="31" creationId="{BBE0FEF0-B6D1-4A59-832C-6BA66885BBDB}"/>
          </ac:picMkLst>
        </pc:picChg>
        <pc:picChg chg="mod">
          <ac:chgData name="" userId="b621b43ca4f98d05" providerId="LiveId" clId="{F41C37F4-4020-4BF9-845A-469D5FB4BB1E}" dt="2022-07-29T07:04:32.895" v="3943" actId="164"/>
          <ac:picMkLst>
            <pc:docMk/>
            <pc:sldMk cId="2154810720" sldId="286"/>
            <ac:picMk id="35" creationId="{B117F894-AB56-4E2D-88E6-E18E4750DA11}"/>
          </ac:picMkLst>
        </pc:picChg>
        <pc:picChg chg="mod">
          <ac:chgData name="" userId="b621b43ca4f98d05" providerId="LiveId" clId="{F41C37F4-4020-4BF9-845A-469D5FB4BB1E}" dt="2022-07-29T07:04:32.895" v="3943" actId="164"/>
          <ac:picMkLst>
            <pc:docMk/>
            <pc:sldMk cId="2154810720" sldId="286"/>
            <ac:picMk id="40" creationId="{CA742821-C965-4227-B3CF-E4A3626D1EC2}"/>
          </ac:picMkLst>
        </pc:picChg>
        <pc:picChg chg="mod">
          <ac:chgData name="" userId="b621b43ca4f98d05" providerId="LiveId" clId="{F41C37F4-4020-4BF9-845A-469D5FB4BB1E}" dt="2022-07-29T07:04:32.895" v="3943" actId="164"/>
          <ac:picMkLst>
            <pc:docMk/>
            <pc:sldMk cId="2154810720" sldId="286"/>
            <ac:picMk id="42" creationId="{A82E3753-D2FB-4E20-9425-0B4DEBC37620}"/>
          </ac:picMkLst>
        </pc:picChg>
        <pc:picChg chg="mod">
          <ac:chgData name="" userId="b621b43ca4f98d05" providerId="LiveId" clId="{F41C37F4-4020-4BF9-845A-469D5FB4BB1E}" dt="2022-07-29T07:04:32.895" v="3943" actId="164"/>
          <ac:picMkLst>
            <pc:docMk/>
            <pc:sldMk cId="2154810720" sldId="286"/>
            <ac:picMk id="44" creationId="{EBA7F6D2-BFB5-4148-9C3A-D7B168048311}"/>
          </ac:picMkLst>
        </pc:picChg>
        <pc:picChg chg="mod">
          <ac:chgData name="" userId="b621b43ca4f98d05" providerId="LiveId" clId="{F41C37F4-4020-4BF9-845A-469D5FB4BB1E}" dt="2022-07-29T07:04:32.895" v="3943" actId="164"/>
          <ac:picMkLst>
            <pc:docMk/>
            <pc:sldMk cId="2154810720" sldId="286"/>
            <ac:picMk id="48" creationId="{B62312EE-E60B-4048-9A23-1EDBDBA13F5F}"/>
          </ac:picMkLst>
        </pc:picChg>
        <pc:picChg chg="mod">
          <ac:chgData name="" userId="b621b43ca4f98d05" providerId="LiveId" clId="{F41C37F4-4020-4BF9-845A-469D5FB4BB1E}" dt="2022-07-29T07:04:32.895" v="3943" actId="164"/>
          <ac:picMkLst>
            <pc:docMk/>
            <pc:sldMk cId="2154810720" sldId="286"/>
            <ac:picMk id="50" creationId="{EF929604-8064-4A28-9BEC-4CDD41F6AD00}"/>
          </ac:picMkLst>
        </pc:picChg>
        <pc:picChg chg="mod">
          <ac:chgData name="" userId="b621b43ca4f98d05" providerId="LiveId" clId="{F41C37F4-4020-4BF9-845A-469D5FB4BB1E}" dt="2022-07-29T07:04:32.895" v="3943" actId="164"/>
          <ac:picMkLst>
            <pc:docMk/>
            <pc:sldMk cId="2154810720" sldId="286"/>
            <ac:picMk id="52" creationId="{A8912677-37C8-46F3-88CF-2DAA50748AAF}"/>
          </ac:picMkLst>
        </pc:picChg>
        <pc:picChg chg="mod">
          <ac:chgData name="" userId="b621b43ca4f98d05" providerId="LiveId" clId="{F41C37F4-4020-4BF9-845A-469D5FB4BB1E}" dt="2022-07-29T07:04:32.895" v="3943" actId="164"/>
          <ac:picMkLst>
            <pc:docMk/>
            <pc:sldMk cId="2154810720" sldId="286"/>
            <ac:picMk id="54" creationId="{EC57AC92-98FF-4788-B1F2-7531C32E993A}"/>
          </ac:picMkLst>
        </pc:picChg>
        <pc:picChg chg="mod">
          <ac:chgData name="" userId="b621b43ca4f98d05" providerId="LiveId" clId="{F41C37F4-4020-4BF9-845A-469D5FB4BB1E}" dt="2022-07-29T07:04:32.895" v="3943" actId="164"/>
          <ac:picMkLst>
            <pc:docMk/>
            <pc:sldMk cId="2154810720" sldId="286"/>
            <ac:picMk id="56" creationId="{0C836746-62A3-446C-ADA7-00FDD33C14B0}"/>
          </ac:picMkLst>
        </pc:picChg>
        <pc:picChg chg="mod">
          <ac:chgData name="" userId="b621b43ca4f98d05" providerId="LiveId" clId="{F41C37F4-4020-4BF9-845A-469D5FB4BB1E}" dt="2022-07-29T07:04:32.895" v="3943" actId="164"/>
          <ac:picMkLst>
            <pc:docMk/>
            <pc:sldMk cId="2154810720" sldId="286"/>
            <ac:picMk id="58" creationId="{9EA22404-99D8-440A-B920-220BEE4022B6}"/>
          </ac:picMkLst>
        </pc:picChg>
        <pc:picChg chg="mod">
          <ac:chgData name="" userId="b621b43ca4f98d05" providerId="LiveId" clId="{F41C37F4-4020-4BF9-845A-469D5FB4BB1E}" dt="2022-07-29T07:04:32.895" v="3943" actId="164"/>
          <ac:picMkLst>
            <pc:docMk/>
            <pc:sldMk cId="2154810720" sldId="286"/>
            <ac:picMk id="60" creationId="{1C675B1C-5B28-490F-ACA1-772B61B1D6AA}"/>
          </ac:picMkLst>
        </pc:picChg>
      </pc:sldChg>
    </pc:docChg>
  </pc:docChgLst>
  <pc:docChgLst>
    <pc:chgData name="IRAJ AHANGARI" userId="5bbb1b468af3a941" providerId="Windows Live" clId="Web-{2E6CE306-508E-4476-8813-341602BBEB27}"/>
    <pc:docChg chg="addSld delSld">
      <pc:chgData name="IRAJ AHANGARI" userId="5bbb1b468af3a941" providerId="Windows Live" clId="Web-{2E6CE306-508E-4476-8813-341602BBEB27}" dt="2022-07-29T09:28:38.943" v="1"/>
      <pc:docMkLst>
        <pc:docMk/>
      </pc:docMkLst>
      <pc:sldChg chg="new del">
        <pc:chgData name="IRAJ AHANGARI" userId="5bbb1b468af3a941" providerId="Windows Live" clId="Web-{2E6CE306-508E-4476-8813-341602BBEB27}" dt="2022-07-29T09:28:38.943" v="1"/>
        <pc:sldMkLst>
          <pc:docMk/>
          <pc:sldMk cId="359176870" sldId="289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32FA06-8F5B-49EA-B041-2EB44575DEF2}" type="datetimeFigureOut">
              <a:rPr lang="zh-CN" altLang="en-US" smtClean="0"/>
              <a:t>2022/7/29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669B41-7F26-4A13-968B-09CFBB82B7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08120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669B41-7F26-4A13-968B-09CFBB82B76F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8310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669B41-7F26-4A13-968B-09CFBB82B76F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82653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669B41-7F26-4A13-968B-09CFBB82B76F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66854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669B41-7F26-4A13-968B-09CFBB82B76F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92448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669B41-7F26-4A13-968B-09CFBB82B76F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52002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669B41-7F26-4A13-968B-09CFBB82B76F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98104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7B58A7-EA91-43D9-9992-A14444306972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01649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370126-FEA8-4797-BD7F-F2DEA7C01D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4BD48F2-B603-4244-B55E-3E028A2C9F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4D21F88-A6D0-4712-B803-D401D91950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7801B-D016-4411-869E-89CB2E100582}" type="datetimeFigureOut">
              <a:rPr lang="zh-CN" altLang="en-US" smtClean="0"/>
              <a:t>2022/7/29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D9F10A2-631C-46FC-82CE-BA5D88DA09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D324AE5-6EDB-4B21-9BC0-388A395006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B4611E-0A12-4421-8143-BBDE9CB4CE4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67410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DE65BC-57B8-4A66-9174-3D3242361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21A2786-82F2-441B-B255-20E4F9D8BA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89A5F9B-25F5-4609-B457-190FF710CD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7801B-D016-4411-869E-89CB2E100582}" type="datetimeFigureOut">
              <a:rPr lang="zh-CN" altLang="en-US" smtClean="0"/>
              <a:t>2022/7/29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E7EFF62-064D-4EAC-BD03-3938DE93FF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743DE4B-7678-4616-8905-1DBAA484F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B4611E-0A12-4421-8143-BBDE9CB4CE4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99178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BA731F92-4433-4409-9699-B32DDFB7BE8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1BD3686-889A-4F4A-9FB9-D6D5F523B9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AEA5FE8-4C5F-4959-80F8-96114EA30B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7801B-D016-4411-869E-89CB2E100582}" type="datetimeFigureOut">
              <a:rPr lang="zh-CN" altLang="en-US" smtClean="0"/>
              <a:t>2022/7/29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C942FB7-30B1-4F7E-A62F-56B6926EF0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ABE4A4A-FA64-4BDB-9664-267DC0C020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B4611E-0A12-4421-8143-BBDE9CB4CE4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88820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194A274-6835-4157-9153-963687159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0CE11FF-757D-4079-A7FA-26BF19AEB9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9A3CA58-B36F-41B0-B12B-60FEA9204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7801B-D016-4411-869E-89CB2E100582}" type="datetimeFigureOut">
              <a:rPr lang="zh-CN" altLang="en-US" smtClean="0"/>
              <a:t>2022/7/29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42532DA-DE74-4A1E-B3CD-2B675B8C2E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C5207FB-45E7-40B2-8B48-3BEC062A86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B4611E-0A12-4421-8143-BBDE9CB4CE4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87080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816EAEF-896E-4DA5-B1EC-530ACB486F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0E10830-33A4-4DFE-9600-149D37D6D5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2718EDA-54DC-468B-B91C-0B35BAA82B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7801B-D016-4411-869E-89CB2E100582}" type="datetimeFigureOut">
              <a:rPr lang="zh-CN" altLang="en-US" smtClean="0"/>
              <a:t>2022/7/29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07AECF9-93BA-4549-BE95-59481DC1C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6FE0929-D2BC-4D60-83C9-959E07540F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B4611E-0A12-4421-8143-BBDE9CB4CE4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82594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52551E-2530-4F9C-9D4A-38F78D2B5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ABF6F5F-2B45-4AEB-A848-75CE0E82A2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6DC00D2-13F8-4097-B665-9230B86186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78D74E6-A2F4-4CD3-94E4-665464BC8D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7801B-D016-4411-869E-89CB2E100582}" type="datetimeFigureOut">
              <a:rPr lang="zh-CN" altLang="en-US" smtClean="0"/>
              <a:t>2022/7/29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031EF0B-8378-4ED0-B88A-6665309688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C7C0722-3040-4155-BEC5-8295FDC24F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B4611E-0A12-4421-8143-BBDE9CB4CE4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04527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293B23-3EA3-4572-8AA2-03120FC65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E084F00-0DD0-4C72-9B7D-96F05189AA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28CA9C1-DE22-4D08-A153-5005E4B467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CF156A14-3CDD-40C3-89A5-FC33FA749FA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4F4EAA5-8565-4F2E-8D5A-728A85AB6E2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8A0C4C80-A23C-478B-923C-69DD79F9B4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7801B-D016-4411-869E-89CB2E100582}" type="datetimeFigureOut">
              <a:rPr lang="zh-CN" altLang="en-US" smtClean="0"/>
              <a:t>2022/7/29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9B9250FF-06BD-4B70-9491-3E2BD280E0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813AD930-E35C-413D-9A04-D9DDF7B37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B4611E-0A12-4421-8143-BBDE9CB4CE4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72730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EC6664-8CEC-4887-92B7-A0D8F59CA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3E93FE88-BEB2-4D0A-AEF8-6A5CF30EAE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7801B-D016-4411-869E-89CB2E100582}" type="datetimeFigureOut">
              <a:rPr lang="zh-CN" altLang="en-US" smtClean="0"/>
              <a:t>2022/7/29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676E4A4-C79C-4459-8AA9-31B0EE8B79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3A0177D-B3A5-4C4F-A15C-E0E274E940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B4611E-0A12-4421-8143-BBDE9CB4CE4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46438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3168584-0080-4059-97A0-A2DB621D4B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7801B-D016-4411-869E-89CB2E100582}" type="datetimeFigureOut">
              <a:rPr lang="zh-CN" altLang="en-US" smtClean="0"/>
              <a:t>2022/7/29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C1B9F694-E25C-47F4-9284-AC7EC96CFB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EB5D37D-FD04-45A5-8914-2D3E6AED95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B4611E-0A12-4421-8143-BBDE9CB4CE4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23978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DFAD7B-E5C7-47BF-8E8B-B616F4192B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FBCD307-8AB2-41E6-8361-4C4322A154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77F1EA0-56F9-4049-8341-68A4C82224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F7328E8-78A3-422C-8053-304B300BB5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7801B-D016-4411-869E-89CB2E100582}" type="datetimeFigureOut">
              <a:rPr lang="zh-CN" altLang="en-US" smtClean="0"/>
              <a:t>2022/7/29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CD97FCA-B1F5-40B7-86E7-0DCED0C207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CE667DE-542B-474E-97F4-F33703BE16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B4611E-0A12-4421-8143-BBDE9CB4CE4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29727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D79D22-F8A6-4558-9820-21409FB8D2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1D7C0FFA-AAEE-456A-89DF-720BD7516D7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E2F502D-A56C-4626-ADB1-E682186E76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572D998-F7C5-4EB2-AEE6-11F3015E42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7801B-D016-4411-869E-89CB2E100582}" type="datetimeFigureOut">
              <a:rPr lang="zh-CN" altLang="en-US" smtClean="0"/>
              <a:t>2022/7/29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A4AEE1B-B234-4C1D-8B29-042BEA2DC2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BB26E41-4900-4D24-840F-77D84F6186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B4611E-0A12-4421-8143-BBDE9CB4CE4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63940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F1B07591-0FB0-4A18-A763-40A04700DB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569D303-D3D6-4217-9A90-2726DE0313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8C31FE6-AC19-4169-B7E0-D986E0E06A8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27801B-D016-4411-869E-89CB2E100582}" type="datetimeFigureOut">
              <a:rPr lang="zh-CN" altLang="en-US" smtClean="0"/>
              <a:t>2022/7/29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09C5115-8A0E-4E70-B9D5-06DBD1005D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DC458EA-3AA5-4620-A856-CB0B00481E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B4611E-0A12-4421-8143-BBDE9CB4CE4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85675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sv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svg"/><Relationship Id="rId5" Type="http://schemas.openxmlformats.org/officeDocument/2006/relationships/image" Target="../media/image3.sv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4.png"/><Relationship Id="rId18" Type="http://schemas.openxmlformats.org/officeDocument/2006/relationships/image" Target="../media/image39.svg"/><Relationship Id="rId26" Type="http://schemas.openxmlformats.org/officeDocument/2006/relationships/image" Target="../media/image47.png"/><Relationship Id="rId3" Type="http://schemas.openxmlformats.org/officeDocument/2006/relationships/image" Target="../media/image24.png"/><Relationship Id="rId21" Type="http://schemas.openxmlformats.org/officeDocument/2006/relationships/image" Target="../media/image42.png"/><Relationship Id="rId7" Type="http://schemas.openxmlformats.org/officeDocument/2006/relationships/image" Target="../media/image28.png"/><Relationship Id="rId12" Type="http://schemas.openxmlformats.org/officeDocument/2006/relationships/image" Target="../media/image33.svg"/><Relationship Id="rId17" Type="http://schemas.openxmlformats.org/officeDocument/2006/relationships/image" Target="../media/image38.png"/><Relationship Id="rId25" Type="http://schemas.openxmlformats.org/officeDocument/2006/relationships/image" Target="../media/image46.svg"/><Relationship Id="rId33" Type="http://schemas.openxmlformats.org/officeDocument/2006/relationships/image" Target="../media/image54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37.svg"/><Relationship Id="rId20" Type="http://schemas.openxmlformats.org/officeDocument/2006/relationships/image" Target="../media/image41.svg"/><Relationship Id="rId29" Type="http://schemas.openxmlformats.org/officeDocument/2006/relationships/image" Target="../media/image50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svg"/><Relationship Id="rId11" Type="http://schemas.openxmlformats.org/officeDocument/2006/relationships/image" Target="../media/image32.png"/><Relationship Id="rId24" Type="http://schemas.openxmlformats.org/officeDocument/2006/relationships/image" Target="../media/image45.png"/><Relationship Id="rId32" Type="http://schemas.openxmlformats.org/officeDocument/2006/relationships/image" Target="../media/image53.png"/><Relationship Id="rId5" Type="http://schemas.openxmlformats.org/officeDocument/2006/relationships/image" Target="../media/image26.png"/><Relationship Id="rId15" Type="http://schemas.openxmlformats.org/officeDocument/2006/relationships/image" Target="../media/image36.png"/><Relationship Id="rId23" Type="http://schemas.openxmlformats.org/officeDocument/2006/relationships/image" Target="../media/image44.png"/><Relationship Id="rId28" Type="http://schemas.openxmlformats.org/officeDocument/2006/relationships/image" Target="../media/image49.png"/><Relationship Id="rId10" Type="http://schemas.openxmlformats.org/officeDocument/2006/relationships/image" Target="../media/image31.svg"/><Relationship Id="rId19" Type="http://schemas.openxmlformats.org/officeDocument/2006/relationships/image" Target="../media/image40.png"/><Relationship Id="rId31" Type="http://schemas.openxmlformats.org/officeDocument/2006/relationships/image" Target="../media/image52.svg"/><Relationship Id="rId4" Type="http://schemas.openxmlformats.org/officeDocument/2006/relationships/image" Target="../media/image25.svg"/><Relationship Id="rId9" Type="http://schemas.openxmlformats.org/officeDocument/2006/relationships/image" Target="../media/image30.png"/><Relationship Id="rId14" Type="http://schemas.openxmlformats.org/officeDocument/2006/relationships/image" Target="../media/image35.svg"/><Relationship Id="rId22" Type="http://schemas.openxmlformats.org/officeDocument/2006/relationships/image" Target="../media/image43.svg"/><Relationship Id="rId27" Type="http://schemas.openxmlformats.org/officeDocument/2006/relationships/image" Target="../media/image48.svg"/><Relationship Id="rId30" Type="http://schemas.openxmlformats.org/officeDocument/2006/relationships/image" Target="../media/image51.png"/><Relationship Id="rId8" Type="http://schemas.openxmlformats.org/officeDocument/2006/relationships/image" Target="../media/image29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B028B065-5FD0-40AA-A793-9657C7A910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400359">
            <a:off x="10592679" y="125056"/>
            <a:ext cx="1482211" cy="95017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标题 1">
            <a:extLst>
              <a:ext uri="{FF2B5EF4-FFF2-40B4-BE49-F238E27FC236}">
                <a16:creationId xmlns:a16="http://schemas.microsoft.com/office/drawing/2014/main" id="{73324A3A-055E-4B99-8194-B1B55E0D58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7128" y="1936130"/>
            <a:ext cx="11517744" cy="1627331"/>
          </a:xfrm>
        </p:spPr>
        <p:txBody>
          <a:bodyPr>
            <a:norm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en-US" altLang="zh-CN" sz="4800" b="1" dirty="0">
                <a:ln/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representation of br</a:t>
            </a:r>
            <a:r>
              <a:rPr lang="en-US" altLang="zh-CN" sz="4800" b="1" dirty="0">
                <a:ln/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altLang="zh-CN" sz="4800" b="1" dirty="0">
                <a:ln/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netw</a:t>
            </a:r>
            <a:r>
              <a:rPr lang="en-US" altLang="zh-CN" sz="4800" b="1" dirty="0">
                <a:ln/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lang="en-US" altLang="zh-CN" sz="4800" b="1" dirty="0">
                <a:ln/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rks for em</a:t>
            </a:r>
            <a:r>
              <a:rPr lang="en-US" altLang="zh-CN" sz="4800" b="1" dirty="0">
                <a:ln/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lang="en-US" altLang="zh-CN" sz="4800" b="1" dirty="0">
                <a:ln/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tion categ</a:t>
            </a:r>
            <a:r>
              <a:rPr lang="en-US" altLang="zh-CN" sz="4800" b="1" dirty="0">
                <a:ln/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lang="en-US" altLang="zh-CN" sz="4800" b="1" dirty="0">
                <a:ln/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ries</a:t>
            </a:r>
            <a:endParaRPr lang="zh-CN" altLang="en-US" sz="8000" b="1" dirty="0">
              <a:ln/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图形 11" descr="实心填充的悲伤表情">
            <a:extLst>
              <a:ext uri="{FF2B5EF4-FFF2-40B4-BE49-F238E27FC236}">
                <a16:creationId xmlns:a16="http://schemas.microsoft.com/office/drawing/2014/main" id="{AAE7DE51-2DEC-4056-A1E7-E688C448B2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14337" y="3016001"/>
            <a:ext cx="412325" cy="412325"/>
          </a:xfrm>
          <a:prstGeom prst="rect">
            <a:avLst/>
          </a:prstGeom>
        </p:spPr>
      </p:pic>
      <p:pic>
        <p:nvPicPr>
          <p:cNvPr id="13" name="图形 12" descr="实心填充的滑稽表情">
            <a:extLst>
              <a:ext uri="{FF2B5EF4-FFF2-40B4-BE49-F238E27FC236}">
                <a16:creationId xmlns:a16="http://schemas.microsoft.com/office/drawing/2014/main" id="{8611909F-E1E9-4CB6-843D-30F8902A838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661291" y="3046785"/>
            <a:ext cx="372190" cy="372190"/>
          </a:xfrm>
          <a:prstGeom prst="rect">
            <a:avLst/>
          </a:prstGeom>
        </p:spPr>
      </p:pic>
      <p:pic>
        <p:nvPicPr>
          <p:cNvPr id="22" name="图形 21" descr="实心填充的担忧表情">
            <a:extLst>
              <a:ext uri="{FF2B5EF4-FFF2-40B4-BE49-F238E27FC236}">
                <a16:creationId xmlns:a16="http://schemas.microsoft.com/office/drawing/2014/main" id="{80BAAB09-E57F-43B0-8571-AFBEDBB2CBB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155983" y="2376175"/>
            <a:ext cx="412325" cy="412325"/>
          </a:xfrm>
          <a:prstGeom prst="rect">
            <a:avLst/>
          </a:prstGeom>
        </p:spPr>
      </p:pic>
      <p:pic>
        <p:nvPicPr>
          <p:cNvPr id="4" name="图形 3" descr="大脑">
            <a:extLst>
              <a:ext uri="{FF2B5EF4-FFF2-40B4-BE49-F238E27FC236}">
                <a16:creationId xmlns:a16="http://schemas.microsoft.com/office/drawing/2014/main" id="{15A4700D-D641-4823-9CEA-992933AFF4E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716022" y="2376175"/>
            <a:ext cx="412325" cy="412325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F8AE97F0-AD49-4F18-A196-3E1B847E6AC5}"/>
              </a:ext>
            </a:extLst>
          </p:cNvPr>
          <p:cNvSpPr/>
          <p:nvPr/>
        </p:nvSpPr>
        <p:spPr>
          <a:xfrm>
            <a:off x="5074660" y="4674403"/>
            <a:ext cx="233680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>
                <a:ln w="0"/>
                <a:solidFill>
                  <a:schemeClr val="bg1">
                    <a:lumMod val="65000"/>
                  </a:schemeClr>
                </a:solidFill>
                <a:latin typeface="Agency FB" panose="020B0503020202020204" pitchFamily="34" charset="0"/>
              </a:rPr>
              <a:t>R</a:t>
            </a:r>
            <a:r>
              <a:rPr lang="en-US" altLang="zh-CN" sz="2000" dirty="0">
                <a:ln w="0"/>
                <a:solidFill>
                  <a:srgbClr val="DD7FFD"/>
                </a:solidFill>
                <a:latin typeface="Agency FB" panose="020B0503020202020204" pitchFamily="34" charset="0"/>
              </a:rPr>
              <a:t>o</a:t>
            </a:r>
            <a:r>
              <a:rPr lang="en-US" altLang="zh-CN" sz="2000" dirty="0">
                <a:ln w="0"/>
                <a:solidFill>
                  <a:schemeClr val="bg1">
                    <a:lumMod val="65000"/>
                  </a:schemeClr>
                </a:solidFill>
                <a:latin typeface="Agency FB" panose="020B0503020202020204" pitchFamily="34" charset="0"/>
              </a:rPr>
              <a:t>hit </a:t>
            </a:r>
            <a:r>
              <a:rPr lang="en-US" altLang="zh-CN" sz="2000" dirty="0" err="1">
                <a:ln w="0"/>
                <a:solidFill>
                  <a:srgbClr val="DD7FFD"/>
                </a:solidFill>
                <a:latin typeface="Agency FB" panose="020B0503020202020204" pitchFamily="34" charset="0"/>
              </a:rPr>
              <a:t>M</a:t>
            </a:r>
            <a:r>
              <a:rPr lang="en-US" altLang="zh-CN" sz="2000" dirty="0" err="1">
                <a:ln w="0"/>
                <a:solidFill>
                  <a:schemeClr val="bg1">
                    <a:lumMod val="65000"/>
                  </a:schemeClr>
                </a:solidFill>
                <a:latin typeface="Agency FB" panose="020B0503020202020204" pitchFamily="34" charset="0"/>
              </a:rPr>
              <a:t>isra</a:t>
            </a:r>
            <a:r>
              <a:rPr lang="en-US" altLang="zh-CN" sz="2000" dirty="0">
                <a:ln w="0"/>
                <a:solidFill>
                  <a:schemeClr val="bg1">
                    <a:lumMod val="65000"/>
                  </a:schemeClr>
                </a:solidFill>
                <a:latin typeface="Agency FB" panose="020B0503020202020204" pitchFamily="34" charset="0"/>
              </a:rPr>
              <a:t> </a:t>
            </a:r>
          </a:p>
          <a:p>
            <a:pPr algn="ctr"/>
            <a:r>
              <a:rPr lang="en-US" altLang="zh-CN" sz="2000" dirty="0" err="1">
                <a:ln w="0"/>
                <a:solidFill>
                  <a:schemeClr val="bg1">
                    <a:lumMod val="65000"/>
                  </a:schemeClr>
                </a:solidFill>
                <a:latin typeface="Agency FB" panose="020B0503020202020204" pitchFamily="34" charset="0"/>
              </a:rPr>
              <a:t>Iosif</a:t>
            </a:r>
            <a:r>
              <a:rPr lang="en-US" altLang="zh-CN" sz="2000" dirty="0">
                <a:ln w="0"/>
                <a:solidFill>
                  <a:schemeClr val="bg1">
                    <a:lumMod val="65000"/>
                  </a:schemeClr>
                </a:solidFill>
                <a:latin typeface="Agency FB" panose="020B0503020202020204" pitchFamily="34" charset="0"/>
              </a:rPr>
              <a:t> </a:t>
            </a:r>
            <a:r>
              <a:rPr lang="en-US" altLang="zh-CN" sz="2000" dirty="0" err="1">
                <a:ln w="0"/>
                <a:solidFill>
                  <a:schemeClr val="bg1">
                    <a:lumMod val="65000"/>
                  </a:schemeClr>
                </a:solidFill>
                <a:latin typeface="Agency FB" panose="020B0503020202020204" pitchFamily="34" charset="0"/>
              </a:rPr>
              <a:t>Ly</a:t>
            </a:r>
            <a:r>
              <a:rPr lang="en-US" altLang="zh-CN" sz="2000" dirty="0" err="1">
                <a:ln w="0"/>
                <a:solidFill>
                  <a:srgbClr val="DD7FFD"/>
                </a:solidFill>
                <a:latin typeface="Agency FB" panose="020B0503020202020204" pitchFamily="34" charset="0"/>
              </a:rPr>
              <a:t>t</a:t>
            </a:r>
            <a:r>
              <a:rPr lang="en-US" altLang="zh-CN" sz="2000" dirty="0" err="1">
                <a:ln w="0"/>
                <a:solidFill>
                  <a:schemeClr val="bg1">
                    <a:lumMod val="65000"/>
                  </a:schemeClr>
                </a:solidFill>
                <a:latin typeface="Agency FB" panose="020B0503020202020204" pitchFamily="34" charset="0"/>
              </a:rPr>
              <a:t>ras</a:t>
            </a:r>
            <a:endParaRPr lang="en-US" altLang="zh-CN" sz="2000" dirty="0">
              <a:ln w="0"/>
              <a:solidFill>
                <a:schemeClr val="bg1">
                  <a:lumMod val="65000"/>
                </a:schemeClr>
              </a:solidFill>
              <a:latin typeface="Agency FB" panose="020B0503020202020204" pitchFamily="34" charset="0"/>
            </a:endParaRPr>
          </a:p>
          <a:p>
            <a:pPr algn="ctr"/>
            <a:r>
              <a:rPr lang="en-US" altLang="zh-CN" sz="2000" dirty="0" err="1">
                <a:ln w="0"/>
                <a:solidFill>
                  <a:schemeClr val="bg1">
                    <a:lumMod val="65000"/>
                  </a:schemeClr>
                </a:solidFill>
                <a:latin typeface="Agency FB" panose="020B0503020202020204" pitchFamily="34" charset="0"/>
              </a:rPr>
              <a:t>Iraj</a:t>
            </a:r>
            <a:r>
              <a:rPr lang="en-US" altLang="zh-CN" sz="2000" dirty="0">
                <a:ln w="0"/>
                <a:solidFill>
                  <a:schemeClr val="bg1">
                    <a:lumMod val="65000"/>
                  </a:schemeClr>
                </a:solidFill>
                <a:latin typeface="Agency FB" panose="020B0503020202020204" pitchFamily="34" charset="0"/>
              </a:rPr>
              <a:t> </a:t>
            </a:r>
            <a:r>
              <a:rPr lang="en-US" altLang="zh-CN" sz="2000" dirty="0" err="1">
                <a:ln w="0"/>
                <a:solidFill>
                  <a:schemeClr val="bg1">
                    <a:lumMod val="65000"/>
                  </a:schemeClr>
                </a:solidFill>
                <a:latin typeface="Agency FB" panose="020B0503020202020204" pitchFamily="34" charset="0"/>
              </a:rPr>
              <a:t>Ahangar</a:t>
            </a:r>
            <a:r>
              <a:rPr lang="en-US" altLang="zh-CN" sz="2000" dirty="0" err="1">
                <a:ln w="0"/>
                <a:solidFill>
                  <a:srgbClr val="DD7FFD"/>
                </a:solidFill>
                <a:latin typeface="Agency FB" panose="020B0503020202020204" pitchFamily="34" charset="0"/>
              </a:rPr>
              <a:t>i</a:t>
            </a:r>
            <a:r>
              <a:rPr lang="en-US" altLang="zh-CN" sz="2000" dirty="0">
                <a:ln w="0"/>
                <a:solidFill>
                  <a:schemeClr val="bg1">
                    <a:lumMod val="65000"/>
                  </a:schemeClr>
                </a:solidFill>
                <a:latin typeface="Agency FB" panose="020B0503020202020204" pitchFamily="34" charset="0"/>
              </a:rPr>
              <a:t> </a:t>
            </a:r>
          </a:p>
          <a:p>
            <a:pPr algn="ctr"/>
            <a:r>
              <a:rPr lang="en-US" altLang="zh-CN" sz="2000" dirty="0" err="1">
                <a:ln w="0"/>
                <a:solidFill>
                  <a:schemeClr val="bg1">
                    <a:lumMod val="65000"/>
                  </a:schemeClr>
                </a:solidFill>
                <a:latin typeface="Agency FB" panose="020B0503020202020204" pitchFamily="34" charset="0"/>
              </a:rPr>
              <a:t>Gürka</a:t>
            </a:r>
            <a:r>
              <a:rPr lang="en-US" altLang="zh-CN" sz="2000" dirty="0" err="1">
                <a:ln w="0"/>
                <a:solidFill>
                  <a:srgbClr val="DD7FFD"/>
                </a:solidFill>
                <a:latin typeface="Agency FB" panose="020B0503020202020204" pitchFamily="34" charset="0"/>
              </a:rPr>
              <a:t>n</a:t>
            </a:r>
            <a:r>
              <a:rPr lang="en-US" altLang="zh-CN" sz="2000" dirty="0">
                <a:ln w="0"/>
                <a:solidFill>
                  <a:schemeClr val="bg1">
                    <a:lumMod val="65000"/>
                  </a:schemeClr>
                </a:solidFill>
                <a:latin typeface="Agency FB" panose="020B0503020202020204" pitchFamily="34" charset="0"/>
              </a:rPr>
              <a:t> Sinan </a:t>
            </a:r>
            <a:r>
              <a:rPr lang="en-US" altLang="zh-CN" sz="2000" dirty="0" err="1">
                <a:ln w="0"/>
                <a:solidFill>
                  <a:schemeClr val="bg1">
                    <a:lumMod val="65000"/>
                  </a:schemeClr>
                </a:solidFill>
                <a:latin typeface="Agency FB" panose="020B0503020202020204" pitchFamily="34" charset="0"/>
              </a:rPr>
              <a:t>Yaşar</a:t>
            </a:r>
            <a:endParaRPr lang="en-US" altLang="zh-CN" sz="2000" dirty="0">
              <a:ln w="0"/>
              <a:solidFill>
                <a:schemeClr val="bg1">
                  <a:lumMod val="65000"/>
                </a:schemeClr>
              </a:solidFill>
              <a:latin typeface="Agency FB" panose="020B0503020202020204" pitchFamily="34" charset="0"/>
            </a:endParaRPr>
          </a:p>
          <a:p>
            <a:pPr algn="ctr"/>
            <a:r>
              <a:rPr lang="en-US" altLang="zh-CN" sz="2000" dirty="0">
                <a:ln w="0"/>
                <a:solidFill>
                  <a:schemeClr val="bg1">
                    <a:lumMod val="65000"/>
                  </a:schemeClr>
                </a:solidFill>
                <a:latin typeface="Agency FB" panose="020B0503020202020204" pitchFamily="34" charset="0"/>
              </a:rPr>
              <a:t>D</a:t>
            </a:r>
            <a:r>
              <a:rPr lang="en-US" altLang="zh-CN" sz="2000" dirty="0">
                <a:ln w="0"/>
                <a:solidFill>
                  <a:srgbClr val="DD7FFD"/>
                </a:solidFill>
                <a:latin typeface="Agency FB" panose="020B0503020202020204" pitchFamily="34" charset="0"/>
              </a:rPr>
              <a:t>o</a:t>
            </a:r>
            <a:r>
              <a:rPr lang="en-US" altLang="zh-CN" sz="2000" dirty="0">
                <a:ln w="0"/>
                <a:solidFill>
                  <a:schemeClr val="bg1">
                    <a:lumMod val="65000"/>
                  </a:schemeClr>
                </a:solidFill>
                <a:latin typeface="Agency FB" panose="020B0503020202020204" pitchFamily="34" charset="0"/>
              </a:rPr>
              <a:t>ng Ch</a:t>
            </a:r>
            <a:r>
              <a:rPr lang="en-US" altLang="zh-CN" sz="2000" dirty="0">
                <a:ln w="0"/>
                <a:solidFill>
                  <a:srgbClr val="DD7FFD"/>
                </a:solidFill>
                <a:latin typeface="Agency FB" panose="020B0503020202020204" pitchFamily="34" charset="0"/>
              </a:rPr>
              <a:t>e</a:t>
            </a:r>
            <a:r>
              <a:rPr lang="en-US" altLang="zh-CN" sz="2000" dirty="0">
                <a:ln w="0"/>
                <a:solidFill>
                  <a:schemeClr val="bg1">
                    <a:lumMod val="65000"/>
                  </a:schemeClr>
                </a:solidFill>
                <a:latin typeface="Agency FB" panose="020B0503020202020204" pitchFamily="34" charset="0"/>
              </a:rPr>
              <a:t>njie 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FFA0707-AB28-4092-BD60-080C7B7B2B5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5064"/>
            <a:ext cx="2777956" cy="949052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A5005FAE-B2A3-4699-982C-4C1BCEF20772}"/>
              </a:ext>
            </a:extLst>
          </p:cNvPr>
          <p:cNvSpPr/>
          <p:nvPr/>
        </p:nvSpPr>
        <p:spPr>
          <a:xfrm>
            <a:off x="209546" y="6052807"/>
            <a:ext cx="2844799" cy="646331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altLang="zh-CN" dirty="0">
                <a:ln/>
                <a:solidFill>
                  <a:schemeClr val="accent3"/>
                </a:solidFill>
                <a:latin typeface="Abadi" panose="020B0604020104020204" pitchFamily="34" charset="0"/>
              </a:rPr>
              <a:t> </a:t>
            </a:r>
            <a:r>
              <a:rPr lang="en-US" altLang="zh-CN" dirty="0">
                <a:ln/>
                <a:solidFill>
                  <a:schemeClr val="accent3"/>
                </a:solidFill>
                <a:latin typeface="Agency FB" panose="020B0503020202020204" pitchFamily="34" charset="0"/>
              </a:rPr>
              <a:t>Bindu Kumari (Course) </a:t>
            </a:r>
          </a:p>
          <a:p>
            <a:pPr algn="ctr"/>
            <a:r>
              <a:rPr lang="en-US" altLang="zh-CN" dirty="0">
                <a:ln/>
                <a:solidFill>
                  <a:schemeClr val="accent3"/>
                </a:solidFill>
                <a:latin typeface="Agency FB" panose="020B0503020202020204" pitchFamily="34" charset="0"/>
              </a:rPr>
              <a:t>Tanya Upadhyay (Project)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214CFC85-76E7-4C22-96E7-BDCE32DF660F}"/>
              </a:ext>
            </a:extLst>
          </p:cNvPr>
          <p:cNvSpPr/>
          <p:nvPr/>
        </p:nvSpPr>
        <p:spPr>
          <a:xfrm>
            <a:off x="9637956" y="6103839"/>
            <a:ext cx="2182342" cy="646331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altLang="zh-CN" dirty="0">
                <a:ln/>
                <a:solidFill>
                  <a:schemeClr val="accent3"/>
                </a:solidFill>
                <a:latin typeface="Agency FB" panose="020B0503020202020204" pitchFamily="34" charset="0"/>
              </a:rPr>
              <a:t>Maria Eckstein</a:t>
            </a:r>
          </a:p>
          <a:p>
            <a:pPr algn="ctr"/>
            <a:r>
              <a:rPr lang="en-US" altLang="zh-CN" dirty="0">
                <a:ln/>
                <a:solidFill>
                  <a:schemeClr val="accent3"/>
                </a:solidFill>
                <a:latin typeface="Agency FB" panose="020B0503020202020204" pitchFamily="34" charset="0"/>
              </a:rPr>
              <a:t>Margarita </a:t>
            </a:r>
            <a:r>
              <a:rPr lang="en-US" altLang="zh-CN" dirty="0" err="1">
                <a:ln/>
                <a:solidFill>
                  <a:schemeClr val="accent3"/>
                </a:solidFill>
                <a:latin typeface="Agency FB" panose="020B0503020202020204" pitchFamily="34" charset="0"/>
              </a:rPr>
              <a:t>Zachariou</a:t>
            </a:r>
            <a:endParaRPr lang="en-US" altLang="zh-CN" dirty="0">
              <a:ln/>
              <a:solidFill>
                <a:schemeClr val="accent3"/>
              </a:solidFill>
              <a:latin typeface="Agency FB" panose="020B0503020202020204" pitchFamily="34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AE451A2F-2766-42C9-A787-F59CB0989883}"/>
              </a:ext>
            </a:extLst>
          </p:cNvPr>
          <p:cNvSpPr/>
          <p:nvPr/>
        </p:nvSpPr>
        <p:spPr>
          <a:xfrm>
            <a:off x="5424052" y="3966517"/>
            <a:ext cx="1665842" cy="707886"/>
          </a:xfrm>
          <a:prstGeom prst="rect">
            <a:avLst/>
          </a:prstGeom>
          <a:solidFill>
            <a:srgbClr val="222222"/>
          </a:solidFill>
        </p:spPr>
        <p:txBody>
          <a:bodyPr wrap="none">
            <a:spAutoFit/>
          </a:bodyPr>
          <a:lstStyle/>
          <a:p>
            <a:pPr algn="ctr"/>
            <a:r>
              <a:rPr lang="en-US" altLang="zh-CN" sz="4000" b="1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gency FB" panose="020B0503020202020204" pitchFamily="34" charset="0"/>
                <a:cs typeface="Arial" panose="020B0604020202020204" pitchFamily="34" charset="0"/>
              </a:rPr>
              <a:t>Cachupa</a:t>
            </a:r>
            <a:endParaRPr lang="en-US" altLang="zh-CN" sz="4000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8C14D54-E4E2-4CAE-B25C-38451CA6F755}"/>
              </a:ext>
            </a:extLst>
          </p:cNvPr>
          <p:cNvSpPr/>
          <p:nvPr/>
        </p:nvSpPr>
        <p:spPr>
          <a:xfrm>
            <a:off x="1296825" y="5580269"/>
            <a:ext cx="486030" cy="523220"/>
          </a:xfrm>
          <a:prstGeom prst="rect">
            <a:avLst/>
          </a:prstGeom>
          <a:solidFill>
            <a:srgbClr val="222222"/>
          </a:solidFill>
        </p:spPr>
        <p:txBody>
          <a:bodyPr wrap="none">
            <a:spAutoFit/>
          </a:bodyPr>
          <a:lstStyle/>
          <a:p>
            <a:pPr algn="ctr"/>
            <a:r>
              <a:rPr lang="en-US" altLang="zh-CN" sz="2800" b="1" dirty="0">
                <a:ln w="0"/>
                <a:solidFill>
                  <a:srgbClr val="DD7FFD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gency FB" panose="020B0503020202020204" pitchFamily="34" charset="0"/>
                <a:cs typeface="Arial" panose="020B0604020202020204" pitchFamily="34" charset="0"/>
              </a:rPr>
              <a:t>TA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DB98170-178C-42D9-8287-FB7DEFA521C4}"/>
              </a:ext>
            </a:extLst>
          </p:cNvPr>
          <p:cNvSpPr/>
          <p:nvPr/>
        </p:nvSpPr>
        <p:spPr>
          <a:xfrm>
            <a:off x="10201579" y="5668747"/>
            <a:ext cx="1055097" cy="523220"/>
          </a:xfrm>
          <a:prstGeom prst="rect">
            <a:avLst/>
          </a:prstGeom>
          <a:solidFill>
            <a:srgbClr val="222222"/>
          </a:solidFill>
        </p:spPr>
        <p:txBody>
          <a:bodyPr wrap="none">
            <a:spAutoFit/>
          </a:bodyPr>
          <a:lstStyle/>
          <a:p>
            <a:pPr algn="ctr"/>
            <a:r>
              <a:rPr lang="en-US" altLang="zh-CN" sz="2800" b="1" dirty="0">
                <a:ln w="0"/>
                <a:solidFill>
                  <a:srgbClr val="DD7FFD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gency FB" panose="020B0503020202020204" pitchFamily="34" charset="0"/>
                <a:cs typeface="Arial" panose="020B0604020202020204" pitchFamily="34" charset="0"/>
              </a:rPr>
              <a:t>Mentor</a:t>
            </a:r>
          </a:p>
        </p:txBody>
      </p:sp>
    </p:spTree>
    <p:extLst>
      <p:ext uri="{BB962C8B-B14F-4D97-AF65-F5344CB8AC3E}">
        <p14:creationId xmlns:p14="http://schemas.microsoft.com/office/powerpoint/2010/main" val="1206943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4" grpId="0"/>
      <p:bldP spid="11" grpId="0"/>
      <p:bldP spid="2" grpId="0" animBg="1"/>
      <p:bldP spid="3" grpId="0" animBg="1"/>
      <p:bldP spid="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655401C9-B803-43FA-8455-179946A949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5201" y="6253018"/>
            <a:ext cx="986799" cy="337127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48DE9FCC-A411-4FD4-BEEB-A17F4DE1EEC3}"/>
              </a:ext>
            </a:extLst>
          </p:cNvPr>
          <p:cNvSpPr/>
          <p:nvPr/>
        </p:nvSpPr>
        <p:spPr>
          <a:xfrm>
            <a:off x="291750" y="786441"/>
            <a:ext cx="11728756" cy="14282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</a:rPr>
              <a:t>Emotion is critical for survival and formed by </a:t>
            </a:r>
            <a:r>
              <a:rPr lang="en-US" altLang="zh-CN" sz="2000" dirty="0">
                <a:solidFill>
                  <a:srgbClr val="DD7FFD"/>
                </a:solidFill>
                <a:latin typeface="Arial" panose="020B0604020202020204" pitchFamily="34" charset="0"/>
              </a:rPr>
              <a:t>various quantitative and qualitative components</a:t>
            </a:r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</a:rPr>
              <a:t>Emotion categories with </a:t>
            </a:r>
            <a:r>
              <a:rPr lang="en-US" altLang="zh-CN" sz="2000" dirty="0">
                <a:solidFill>
                  <a:srgbClr val="DD7FFD"/>
                </a:solidFill>
                <a:latin typeface="Arial" panose="020B0604020202020204" pitchFamily="34" charset="0"/>
              </a:rPr>
              <a:t>high dimensional features are represented in distributed brain areas </a:t>
            </a:r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</a:rPr>
              <a:t>and can be predicted by functional connectivity networks (FCN) .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EED3654-C761-4E38-9F9D-B6FECAAF2872}"/>
              </a:ext>
            </a:extLst>
          </p:cNvPr>
          <p:cNvSpPr/>
          <p:nvPr/>
        </p:nvSpPr>
        <p:spPr>
          <a:xfrm>
            <a:off x="221673" y="158022"/>
            <a:ext cx="257474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>
                <a:solidFill>
                  <a:srgbClr val="DD7FFD"/>
                </a:solidFill>
                <a:latin typeface="Arial" panose="020B0604020202020204" pitchFamily="34" charset="0"/>
              </a:rPr>
              <a:t>Background</a:t>
            </a:r>
            <a:endParaRPr lang="zh-CN" altLang="en-US" sz="3200" b="1" dirty="0">
              <a:solidFill>
                <a:srgbClr val="DD7FFD"/>
              </a:solidFill>
              <a:latin typeface="Arial" panose="020B0604020202020204" pitchFamily="34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37EBC12-8511-422C-90D1-E91485E55DDB}"/>
              </a:ext>
            </a:extLst>
          </p:cNvPr>
          <p:cNvSpPr/>
          <p:nvPr/>
        </p:nvSpPr>
        <p:spPr>
          <a:xfrm>
            <a:off x="221673" y="5682316"/>
            <a:ext cx="11652786" cy="11414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US" altLang="zh-CN" sz="2400" b="1" dirty="0">
                <a:solidFill>
                  <a:srgbClr val="DD7FFD"/>
                </a:solidFill>
                <a:latin typeface="Arial" panose="020B0604020202020204" pitchFamily="34" charset="0"/>
              </a:rPr>
              <a:t>Aim: </a:t>
            </a:r>
            <a:r>
              <a:rPr lang="en-US" altLang="zh-CN" sz="2400" b="1" dirty="0">
                <a:solidFill>
                  <a:schemeClr val="bg1"/>
                </a:solidFill>
                <a:latin typeface="Arial" panose="020B0604020202020204" pitchFamily="34" charset="0"/>
              </a:rPr>
              <a:t>revealing the representation of emotion categorizes from the perspective of FCN using fMRI and unsupervised machine learning.</a:t>
            </a:r>
            <a:endParaRPr lang="en-US" altLang="zh-CN" sz="2400" b="1" dirty="0">
              <a:solidFill>
                <a:schemeClr val="bg1"/>
              </a:solidFill>
            </a:endParaRP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57FAF4CA-1A0B-4B9A-BAEE-72BAAD7B1BEB}"/>
              </a:ext>
            </a:extLst>
          </p:cNvPr>
          <p:cNvGrpSpPr/>
          <p:nvPr/>
        </p:nvGrpSpPr>
        <p:grpSpPr>
          <a:xfrm>
            <a:off x="7469248" y="2449112"/>
            <a:ext cx="4551258" cy="3281869"/>
            <a:chOff x="7469249" y="2108997"/>
            <a:chExt cx="4551258" cy="3281869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D04BF751-9B6E-4E9E-933B-3B54EBACB2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469249" y="2108997"/>
              <a:ext cx="4551258" cy="2974403"/>
            </a:xfrm>
            <a:prstGeom prst="rect">
              <a:avLst/>
            </a:prstGeom>
          </p:spPr>
        </p:pic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1E7CC62F-6393-4832-973F-1132EA4B2CC3}"/>
                </a:ext>
              </a:extLst>
            </p:cNvPr>
            <p:cNvSpPr/>
            <p:nvPr/>
          </p:nvSpPr>
          <p:spPr>
            <a:xfrm>
              <a:off x="8689140" y="5052312"/>
              <a:ext cx="2169184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600" i="1" dirty="0" err="1">
                  <a:solidFill>
                    <a:schemeClr val="bg2">
                      <a:lumMod val="75000"/>
                    </a:schemeClr>
                  </a:solidFill>
                  <a:latin typeface="Arial" panose="020B0604020202020204" pitchFamily="34" charset="0"/>
                </a:rPr>
                <a:t>Saarimäki</a:t>
              </a:r>
              <a:r>
                <a:rPr lang="en-US" altLang="zh-CN" sz="1600" i="1" dirty="0">
                  <a:solidFill>
                    <a:schemeClr val="bg2">
                      <a:lumMod val="75000"/>
                    </a:schemeClr>
                  </a:solidFill>
                  <a:latin typeface="Arial" panose="020B0604020202020204" pitchFamily="34" charset="0"/>
                </a:rPr>
                <a:t> et al., 2022</a:t>
              </a:r>
              <a:endParaRPr lang="zh-CN" altLang="en-US" sz="1600" i="1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169A9F4F-9014-45A5-B9E2-751ED7BAAF81}"/>
              </a:ext>
            </a:extLst>
          </p:cNvPr>
          <p:cNvGrpSpPr/>
          <p:nvPr/>
        </p:nvGrpSpPr>
        <p:grpSpPr>
          <a:xfrm>
            <a:off x="4333261" y="2449112"/>
            <a:ext cx="3000207" cy="3329691"/>
            <a:chOff x="4333262" y="2100274"/>
            <a:chExt cx="3000207" cy="3329691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0CDED1AD-C366-4DD7-A383-883918EB576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333262" y="2100274"/>
              <a:ext cx="3000207" cy="2991850"/>
            </a:xfrm>
            <a:prstGeom prst="rect">
              <a:avLst/>
            </a:prstGeom>
          </p:spPr>
        </p:pic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F6F8D635-661D-4D53-8639-CC16123B8427}"/>
                </a:ext>
              </a:extLst>
            </p:cNvPr>
            <p:cNvSpPr/>
            <p:nvPr/>
          </p:nvSpPr>
          <p:spPr>
            <a:xfrm>
              <a:off x="4645246" y="5091411"/>
              <a:ext cx="2196820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600" i="1" dirty="0">
                  <a:solidFill>
                    <a:schemeClr val="bg2">
                      <a:lumMod val="75000"/>
                    </a:schemeClr>
                  </a:solidFill>
                  <a:latin typeface="Arial" panose="020B0604020202020204" pitchFamily="34" charset="0"/>
                </a:rPr>
                <a:t>Tomoyasu et al., 2020</a:t>
              </a:r>
              <a:endParaRPr lang="zh-CN" altLang="en-US" sz="1600" i="1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CA69A6E7-FA04-4E4D-925A-42667DCB45E6}"/>
              </a:ext>
            </a:extLst>
          </p:cNvPr>
          <p:cNvGrpSpPr/>
          <p:nvPr/>
        </p:nvGrpSpPr>
        <p:grpSpPr>
          <a:xfrm>
            <a:off x="291750" y="2449112"/>
            <a:ext cx="3905731" cy="3200622"/>
            <a:chOff x="291750" y="2190244"/>
            <a:chExt cx="3905731" cy="3200622"/>
          </a:xfrm>
        </p:grpSpPr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E28984FA-5363-4327-B944-DA19A03672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4755" t="2754" r="5980" b="3315"/>
            <a:stretch/>
          </p:blipFill>
          <p:spPr>
            <a:xfrm>
              <a:off x="291750" y="2190244"/>
              <a:ext cx="3905731" cy="2895615"/>
            </a:xfrm>
            <a:prstGeom prst="rect">
              <a:avLst/>
            </a:prstGeom>
          </p:spPr>
        </p:pic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6FC440D6-799E-45AD-9BA6-8F865012611F}"/>
                </a:ext>
              </a:extLst>
            </p:cNvPr>
            <p:cNvSpPr/>
            <p:nvPr/>
          </p:nvSpPr>
          <p:spPr>
            <a:xfrm>
              <a:off x="1119614" y="5052312"/>
              <a:ext cx="199926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sv-SE" altLang="zh-CN" sz="1600" i="1" dirty="0">
                  <a:solidFill>
                    <a:schemeClr val="bg2">
                      <a:lumMod val="75000"/>
                    </a:schemeClr>
                  </a:solidFill>
                  <a:latin typeface="Arial" panose="020B0604020202020204" pitchFamily="34" charset="0"/>
                </a:rPr>
                <a:t>Lisa &amp; Barrett,2012 </a:t>
              </a:r>
              <a:endParaRPr lang="zh-CN" altLang="en-US" sz="1600" i="1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1790AE1D-75A7-4D3A-8D13-6EF0DB1ACF5B}"/>
              </a:ext>
            </a:extLst>
          </p:cNvPr>
          <p:cNvSpPr/>
          <p:nvPr/>
        </p:nvSpPr>
        <p:spPr>
          <a:xfrm>
            <a:off x="8793642" y="155981"/>
            <a:ext cx="3331367" cy="46166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altLang="zh-CN" sz="2400" b="1" dirty="0" err="1">
                <a:ln/>
                <a:solidFill>
                  <a:schemeClr val="bg1"/>
                </a:solidFill>
                <a:latin typeface="Arial" panose="020B0604020202020204" pitchFamily="34" charset="0"/>
              </a:rPr>
              <a:t>Gürkan</a:t>
            </a:r>
            <a:r>
              <a:rPr lang="en-US" altLang="zh-CN" sz="2400" b="1" dirty="0">
                <a:ln/>
                <a:solidFill>
                  <a:schemeClr val="bg1"/>
                </a:solidFill>
                <a:latin typeface="Arial" panose="020B0604020202020204" pitchFamily="34" charset="0"/>
              </a:rPr>
              <a:t> Sinan </a:t>
            </a:r>
            <a:r>
              <a:rPr lang="en-US" altLang="zh-CN" sz="2400" b="1" dirty="0" err="1">
                <a:ln/>
                <a:solidFill>
                  <a:schemeClr val="bg1"/>
                </a:solidFill>
                <a:latin typeface="Arial" panose="020B0604020202020204" pitchFamily="34" charset="0"/>
              </a:rPr>
              <a:t>Yaşar</a:t>
            </a:r>
            <a:endParaRPr lang="zh-CN" altLang="en-US" sz="2400" b="1" dirty="0">
              <a:ln/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5653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AC648009-E548-41F3-993B-30CFA37AC320}"/>
              </a:ext>
            </a:extLst>
          </p:cNvPr>
          <p:cNvSpPr/>
          <p:nvPr/>
        </p:nvSpPr>
        <p:spPr>
          <a:xfrm>
            <a:off x="143578" y="121341"/>
            <a:ext cx="562205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>
                <a:solidFill>
                  <a:srgbClr val="DD7FFD"/>
                </a:solidFill>
                <a:latin typeface="Arial" panose="020B0604020202020204" pitchFamily="34" charset="0"/>
              </a:rPr>
              <a:t>The present study: datasets</a:t>
            </a: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95458B7B-3C6A-4D90-9A76-C065BC2ADD86}"/>
              </a:ext>
            </a:extLst>
          </p:cNvPr>
          <p:cNvSpPr/>
          <p:nvPr/>
        </p:nvSpPr>
        <p:spPr>
          <a:xfrm>
            <a:off x="279885" y="2413059"/>
            <a:ext cx="8097768" cy="28976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>
                <a:solidFill>
                  <a:srgbClr val="DD7FFD"/>
                </a:solidFill>
                <a:latin typeface="Arial" panose="020B0604020202020204" pitchFamily="34" charset="0"/>
              </a:rPr>
              <a:t>Details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</a:rPr>
              <a:t>fMRI dataset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</a:rPr>
              <a:t>N=16 (8 women)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</a:rPr>
              <a:t>Conditions: happy, sad, angry , neutral, &amp; scramble face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</a:rPr>
              <a:t>Block design</a:t>
            </a:r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</a:rPr>
              <a:t>: 5 runs, 10 blocks per condition, 10 pictures per block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</a:rPr>
              <a:t>Gender identification task</a:t>
            </a:r>
          </a:p>
        </p:txBody>
      </p:sp>
      <p:pic>
        <p:nvPicPr>
          <p:cNvPr id="28" name="图片 27">
            <a:extLst>
              <a:ext uri="{FF2B5EF4-FFF2-40B4-BE49-F238E27FC236}">
                <a16:creationId xmlns:a16="http://schemas.microsoft.com/office/drawing/2014/main" id="{8E9FB141-6589-4614-BAB3-38B33E67BE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5201" y="6253018"/>
            <a:ext cx="986799" cy="337127"/>
          </a:xfrm>
          <a:prstGeom prst="rect">
            <a:avLst/>
          </a:prstGeom>
        </p:spPr>
      </p:pic>
      <p:grpSp>
        <p:nvGrpSpPr>
          <p:cNvPr id="15" name="组合 14">
            <a:extLst>
              <a:ext uri="{FF2B5EF4-FFF2-40B4-BE49-F238E27FC236}">
                <a16:creationId xmlns:a16="http://schemas.microsoft.com/office/drawing/2014/main" id="{79CD8099-ED54-41F9-A865-848482B5FBD8}"/>
              </a:ext>
            </a:extLst>
          </p:cNvPr>
          <p:cNvGrpSpPr/>
          <p:nvPr/>
        </p:nvGrpSpPr>
        <p:grpSpPr>
          <a:xfrm>
            <a:off x="8304162" y="1354609"/>
            <a:ext cx="3723386" cy="2786147"/>
            <a:chOff x="8188729" y="1405700"/>
            <a:chExt cx="3723386" cy="2786147"/>
          </a:xfrm>
        </p:grpSpPr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080A1E43-37DA-48F2-9B95-542C292CF1F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88729" y="1685158"/>
              <a:ext cx="3723386" cy="2506689"/>
            </a:xfrm>
            <a:prstGeom prst="rect">
              <a:avLst/>
            </a:prstGeom>
          </p:spPr>
        </p:pic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A7BF4C3D-D2C5-4E1A-9BED-C13C17F1FD05}"/>
                </a:ext>
              </a:extLst>
            </p:cNvPr>
            <p:cNvSpPr/>
            <p:nvPr/>
          </p:nvSpPr>
          <p:spPr>
            <a:xfrm>
              <a:off x="9234827" y="1405700"/>
              <a:ext cx="192713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i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David &amp; Barrios, 2021</a:t>
              </a:r>
              <a:endParaRPr lang="zh-CN" altLang="en-US" sz="14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" name="矩形 2">
            <a:extLst>
              <a:ext uri="{FF2B5EF4-FFF2-40B4-BE49-F238E27FC236}">
                <a16:creationId xmlns:a16="http://schemas.microsoft.com/office/drawing/2014/main" id="{08DCC91E-9662-4C75-A959-A0600FEF45C2}"/>
              </a:ext>
            </a:extLst>
          </p:cNvPr>
          <p:cNvSpPr/>
          <p:nvPr/>
        </p:nvSpPr>
        <p:spPr>
          <a:xfrm>
            <a:off x="218925" y="1076282"/>
            <a:ext cx="6861144" cy="966611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>
              <a:lnSpc>
                <a:spcPct val="150000"/>
              </a:lnSpc>
            </a:pPr>
            <a:r>
              <a:rPr lang="en-US" altLang="zh-CN" sz="2000" b="1" dirty="0">
                <a:ln/>
                <a:solidFill>
                  <a:schemeClr val="bg1"/>
                </a:solidFill>
                <a:latin typeface="Arial" panose="020B0604020202020204" pitchFamily="34" charset="0"/>
              </a:rPr>
              <a:t>Datasets:</a:t>
            </a:r>
            <a:r>
              <a:rPr lang="zh-CN" altLang="en-US" sz="2000" b="1" dirty="0">
                <a:ln/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altLang="zh-CN" sz="2000" b="1" dirty="0">
                <a:ln/>
                <a:solidFill>
                  <a:schemeClr val="bg1"/>
                </a:solidFill>
                <a:latin typeface="Arial" panose="020B0604020202020204" pitchFamily="34" charset="0"/>
              </a:rPr>
              <a:t>Emotion Category and Face Perception Task  </a:t>
            </a:r>
          </a:p>
          <a:p>
            <a:pPr>
              <a:lnSpc>
                <a:spcPct val="150000"/>
              </a:lnSpc>
            </a:pPr>
            <a:r>
              <a:rPr lang="en-US" altLang="zh-CN" sz="2000" b="1" dirty="0">
                <a:ln/>
                <a:solidFill>
                  <a:schemeClr val="bg1"/>
                </a:solidFill>
                <a:latin typeface="Arial" panose="020B0604020202020204" pitchFamily="34" charset="0"/>
              </a:rPr>
              <a:t>                  Optimized for Multivariate Pattern Analysis</a:t>
            </a:r>
            <a:endParaRPr lang="zh-CN" altLang="en-US" sz="2000" b="1" dirty="0">
              <a:ln/>
              <a:solidFill>
                <a:schemeClr val="bg1"/>
              </a:solidFill>
            </a:endParaRP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1352A7B8-70E1-45C5-AAFA-BAAD2812C53F}"/>
              </a:ext>
            </a:extLst>
          </p:cNvPr>
          <p:cNvGrpSpPr/>
          <p:nvPr/>
        </p:nvGrpSpPr>
        <p:grpSpPr>
          <a:xfrm>
            <a:off x="8386071" y="4248693"/>
            <a:ext cx="3641477" cy="1896387"/>
            <a:chOff x="8419233" y="4357627"/>
            <a:chExt cx="3641477" cy="1896387"/>
          </a:xfrm>
        </p:grpSpPr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84195B61-E77D-4326-93C7-7B7450E228A3}"/>
                </a:ext>
              </a:extLst>
            </p:cNvPr>
            <p:cNvGrpSpPr/>
            <p:nvPr/>
          </p:nvGrpSpPr>
          <p:grpSpPr>
            <a:xfrm>
              <a:off x="8419233" y="4357627"/>
              <a:ext cx="3133068" cy="1450153"/>
              <a:chOff x="8490102" y="4308358"/>
              <a:chExt cx="3133068" cy="1450153"/>
            </a:xfrm>
          </p:grpSpPr>
          <p:pic>
            <p:nvPicPr>
              <p:cNvPr id="11" name="图片 10">
                <a:extLst>
                  <a:ext uri="{FF2B5EF4-FFF2-40B4-BE49-F238E27FC236}">
                    <a16:creationId xmlns:a16="http://schemas.microsoft.com/office/drawing/2014/main" id="{06112DDB-E86D-4164-ABEE-0F0C1C14B1E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3057" b="37580" l="7511" r="95494">
                            <a14:foregroundMark x1="11588" y1="21911" x2="52361" y2="23949"/>
                            <a14:foregroundMark x1="52361" y1="23949" x2="95494" y2="23567"/>
                            <a14:foregroundMark x1="45708" y1="37707" x2="57511" y2="4331"/>
                            <a14:foregroundMark x1="7725" y1="24204" x2="59227" y2="24204"/>
                            <a14:foregroundMark x1="59227" y1="3057" x2="56438" y2="14777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60352"/>
              <a:stretch/>
            </p:blipFill>
            <p:spPr>
              <a:xfrm>
                <a:off x="8490102" y="4308358"/>
                <a:ext cx="1631189" cy="1089445"/>
              </a:xfrm>
              <a:prstGeom prst="rect">
                <a:avLst/>
              </a:prstGeom>
            </p:spPr>
          </p:pic>
          <p:pic>
            <p:nvPicPr>
              <p:cNvPr id="56" name="图片 55">
                <a:extLst>
                  <a:ext uri="{FF2B5EF4-FFF2-40B4-BE49-F238E27FC236}">
                    <a16:creationId xmlns:a16="http://schemas.microsoft.com/office/drawing/2014/main" id="{F86C44C1-6293-4484-BFB3-38032DB3FB2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80510" b="98726" l="10086" r="90558">
                            <a14:foregroundMark x1="10300" y1="92994" x2="90558" y2="92994"/>
                            <a14:foregroundMark x1="55579" y1="80510" x2="51073" y2="98726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67" t="79224" r="-567" b="-1791"/>
              <a:stretch/>
            </p:blipFill>
            <p:spPr>
              <a:xfrm>
                <a:off x="9991982" y="4603308"/>
                <a:ext cx="1631188" cy="620091"/>
              </a:xfrm>
              <a:prstGeom prst="rect">
                <a:avLst/>
              </a:prstGeom>
            </p:spPr>
          </p:pic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B78D5105-79BA-4DDA-80C6-43E0FA18DE84}"/>
                  </a:ext>
                </a:extLst>
              </p:cNvPr>
              <p:cNvSpPr/>
              <p:nvPr/>
            </p:nvSpPr>
            <p:spPr>
              <a:xfrm>
                <a:off x="9118371" y="5389179"/>
                <a:ext cx="231986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dirty="0">
                    <a:solidFill>
                      <a:schemeClr val="bg1">
                        <a:lumMod val="65000"/>
                      </a:schemeClr>
                    </a:solidFill>
                    <a:latin typeface="Arial" panose="020B0604020202020204" pitchFamily="34" charset="0"/>
                  </a:rPr>
                  <a:t>face &gt; scramble face</a:t>
                </a:r>
                <a:endParaRPr lang="zh-CN" altLang="en-US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p:grpSp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04735A33-4537-44E8-949F-E62B8DB95356}"/>
                </a:ext>
              </a:extLst>
            </p:cNvPr>
            <p:cNvSpPr/>
            <p:nvPr/>
          </p:nvSpPr>
          <p:spPr>
            <a:xfrm>
              <a:off x="8556481" y="5730794"/>
              <a:ext cx="3504229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i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Verify the datasets  with classical analysis</a:t>
              </a:r>
            </a:p>
            <a:p>
              <a:pPr algn="ctr"/>
              <a:r>
                <a:rPr lang="en-US" altLang="zh-CN" sz="14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p&lt;0.005, cluster size &gt;100 </a:t>
              </a:r>
              <a:endParaRPr lang="zh-CN" alt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7" name="矩形 6">
            <a:extLst>
              <a:ext uri="{FF2B5EF4-FFF2-40B4-BE49-F238E27FC236}">
                <a16:creationId xmlns:a16="http://schemas.microsoft.com/office/drawing/2014/main" id="{8859E24D-DB85-47BF-8E33-4DA94CED8BA2}"/>
              </a:ext>
            </a:extLst>
          </p:cNvPr>
          <p:cNvSpPr/>
          <p:nvPr/>
        </p:nvSpPr>
        <p:spPr>
          <a:xfrm>
            <a:off x="9768193" y="172792"/>
            <a:ext cx="2250937" cy="461665"/>
          </a:xfrm>
          <a:prstGeom prst="rect">
            <a:avLst/>
          </a:prstGeom>
        </p:spPr>
        <p:txBody>
          <a:bodyPr wrap="none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altLang="zh-CN" sz="2400" b="1" dirty="0">
                <a:ln/>
                <a:solidFill>
                  <a:schemeClr val="bg1"/>
                </a:solidFill>
                <a:latin typeface="Arial" panose="020B0604020202020204" pitchFamily="34" charset="0"/>
              </a:rPr>
              <a:t>Dong Chenjie </a:t>
            </a:r>
            <a:endParaRPr lang="zh-CN" altLang="en-US" sz="2400" b="1" dirty="0">
              <a:ln/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8290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AC648009-E548-41F3-993B-30CFA37AC320}"/>
              </a:ext>
            </a:extLst>
          </p:cNvPr>
          <p:cNvSpPr/>
          <p:nvPr/>
        </p:nvSpPr>
        <p:spPr>
          <a:xfrm>
            <a:off x="206705" y="204204"/>
            <a:ext cx="175560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>
                <a:solidFill>
                  <a:srgbClr val="DD7FFD"/>
                </a:solidFill>
                <a:latin typeface="Arial" panose="020B0604020202020204" pitchFamily="34" charset="0"/>
              </a:rPr>
              <a:t>Pipeline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78325D12-DF32-4A1E-B713-FE4B677A3BA2}"/>
              </a:ext>
            </a:extLst>
          </p:cNvPr>
          <p:cNvGrpSpPr/>
          <p:nvPr/>
        </p:nvGrpSpPr>
        <p:grpSpPr>
          <a:xfrm>
            <a:off x="113210" y="1734210"/>
            <a:ext cx="11396079" cy="4238578"/>
            <a:chOff x="572463" y="1529467"/>
            <a:chExt cx="11396079" cy="4238578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622B3C77-A5A8-4066-8960-993F0E9CBE7D}"/>
                </a:ext>
              </a:extLst>
            </p:cNvPr>
            <p:cNvGrpSpPr/>
            <p:nvPr/>
          </p:nvGrpSpPr>
          <p:grpSpPr>
            <a:xfrm>
              <a:off x="2664750" y="4775401"/>
              <a:ext cx="9303792" cy="992644"/>
              <a:chOff x="1152223" y="1262027"/>
              <a:chExt cx="9303792" cy="992644"/>
            </a:xfrm>
          </p:grpSpPr>
          <p:grpSp>
            <p:nvGrpSpPr>
              <p:cNvPr id="2" name="组合 1">
                <a:extLst>
                  <a:ext uri="{FF2B5EF4-FFF2-40B4-BE49-F238E27FC236}">
                    <a16:creationId xmlns:a16="http://schemas.microsoft.com/office/drawing/2014/main" id="{971696F6-1A60-4CEB-8D98-28A72DC9A889}"/>
                  </a:ext>
                </a:extLst>
              </p:cNvPr>
              <p:cNvGrpSpPr/>
              <p:nvPr/>
            </p:nvGrpSpPr>
            <p:grpSpPr>
              <a:xfrm>
                <a:off x="2948807" y="1262027"/>
                <a:ext cx="7507208" cy="992644"/>
                <a:chOff x="5981740" y="1335894"/>
                <a:chExt cx="7507208" cy="992644"/>
              </a:xfrm>
            </p:grpSpPr>
            <p:grpSp>
              <p:nvGrpSpPr>
                <p:cNvPr id="25" name="组合 24">
                  <a:extLst>
                    <a:ext uri="{FF2B5EF4-FFF2-40B4-BE49-F238E27FC236}">
                      <a16:creationId xmlns:a16="http://schemas.microsoft.com/office/drawing/2014/main" id="{0A7CBBBE-4AD9-41C3-A7DC-C24A210D3146}"/>
                    </a:ext>
                  </a:extLst>
                </p:cNvPr>
                <p:cNvGrpSpPr/>
                <p:nvPr/>
              </p:nvGrpSpPr>
              <p:grpSpPr>
                <a:xfrm>
                  <a:off x="5981740" y="1335894"/>
                  <a:ext cx="7507208" cy="992644"/>
                  <a:chOff x="5981740" y="5619602"/>
                  <a:chExt cx="7507208" cy="992644"/>
                </a:xfrm>
              </p:grpSpPr>
              <p:sp>
                <p:nvSpPr>
                  <p:cNvPr id="29" name="箭头: 右 28">
                    <a:extLst>
                      <a:ext uri="{FF2B5EF4-FFF2-40B4-BE49-F238E27FC236}">
                        <a16:creationId xmlns:a16="http://schemas.microsoft.com/office/drawing/2014/main" id="{1E80633B-4A8C-41BA-99A2-5C441523E630}"/>
                      </a:ext>
                    </a:extLst>
                  </p:cNvPr>
                  <p:cNvSpPr/>
                  <p:nvPr/>
                </p:nvSpPr>
                <p:spPr>
                  <a:xfrm>
                    <a:off x="7919535" y="5661735"/>
                    <a:ext cx="228521" cy="317641"/>
                  </a:xfrm>
                  <a:prstGeom prst="rightArrow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tx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33" name="箭头: 右 32">
                    <a:extLst>
                      <a:ext uri="{FF2B5EF4-FFF2-40B4-BE49-F238E27FC236}">
                        <a16:creationId xmlns:a16="http://schemas.microsoft.com/office/drawing/2014/main" id="{CE50D364-083F-4599-A6D4-918BCB80EAB9}"/>
                      </a:ext>
                    </a:extLst>
                  </p:cNvPr>
                  <p:cNvSpPr/>
                  <p:nvPr/>
                </p:nvSpPr>
                <p:spPr>
                  <a:xfrm>
                    <a:off x="9979499" y="5661734"/>
                    <a:ext cx="228521" cy="317641"/>
                  </a:xfrm>
                  <a:prstGeom prst="rightArrow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tx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9" name="矩形 8">
                    <a:extLst>
                      <a:ext uri="{FF2B5EF4-FFF2-40B4-BE49-F238E27FC236}">
                        <a16:creationId xmlns:a16="http://schemas.microsoft.com/office/drawing/2014/main" id="{C849FAD6-C359-43AE-BC1A-89094EAB67E1}"/>
                      </a:ext>
                    </a:extLst>
                  </p:cNvPr>
                  <p:cNvSpPr/>
                  <p:nvPr/>
                </p:nvSpPr>
                <p:spPr>
                  <a:xfrm>
                    <a:off x="7489163" y="5633320"/>
                    <a:ext cx="1919370" cy="978926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  <a:alpha val="2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CN" sz="1600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cs typeface="Arial" panose="020B0604020202020204" pitchFamily="34" charset="0"/>
                      </a:rPr>
                      <a:t>Clustering of connectivity matrix</a:t>
                    </a:r>
                    <a:endParaRPr lang="zh-CN" altLang="en-US" sz="1600" dirty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2" name="箭头: 右 11">
                    <a:extLst>
                      <a:ext uri="{FF2B5EF4-FFF2-40B4-BE49-F238E27FC236}">
                        <a16:creationId xmlns:a16="http://schemas.microsoft.com/office/drawing/2014/main" id="{F778FAA3-D364-45C8-89A2-C17DABD55EB1}"/>
                      </a:ext>
                    </a:extLst>
                  </p:cNvPr>
                  <p:cNvSpPr/>
                  <p:nvPr/>
                </p:nvSpPr>
                <p:spPr>
                  <a:xfrm>
                    <a:off x="5981740" y="5981322"/>
                    <a:ext cx="228521" cy="317641"/>
                  </a:xfrm>
                  <a:prstGeom prst="rightArrow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3" name="箭头: 右 12">
                    <a:extLst>
                      <a:ext uri="{FF2B5EF4-FFF2-40B4-BE49-F238E27FC236}">
                        <a16:creationId xmlns:a16="http://schemas.microsoft.com/office/drawing/2014/main" id="{3698FC81-7C21-4646-814D-9DB2C5FF61AC}"/>
                      </a:ext>
                    </a:extLst>
                  </p:cNvPr>
                  <p:cNvSpPr/>
                  <p:nvPr/>
                </p:nvSpPr>
                <p:spPr>
                  <a:xfrm>
                    <a:off x="7229163" y="5950246"/>
                    <a:ext cx="228521" cy="317641"/>
                  </a:xfrm>
                  <a:prstGeom prst="rightArrow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4" name="矩形 13">
                    <a:extLst>
                      <a:ext uri="{FF2B5EF4-FFF2-40B4-BE49-F238E27FC236}">
                        <a16:creationId xmlns:a16="http://schemas.microsoft.com/office/drawing/2014/main" id="{D9CD3CBF-D250-44B9-B98E-AEC05E07DFD1}"/>
                      </a:ext>
                    </a:extLst>
                  </p:cNvPr>
                  <p:cNvSpPr/>
                  <p:nvPr/>
                </p:nvSpPr>
                <p:spPr>
                  <a:xfrm>
                    <a:off x="9851115" y="5619602"/>
                    <a:ext cx="1609127" cy="978926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  <a:alpha val="2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CN" sz="1600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cs typeface="Arial" panose="020B0604020202020204" pitchFamily="34" charset="0"/>
                      </a:rPr>
                      <a:t>Representative networks</a:t>
                    </a:r>
                    <a:endParaRPr lang="zh-CN" altLang="en-US" sz="1600" dirty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5" name="矩形 14">
                    <a:extLst>
                      <a:ext uri="{FF2B5EF4-FFF2-40B4-BE49-F238E27FC236}">
                        <a16:creationId xmlns:a16="http://schemas.microsoft.com/office/drawing/2014/main" id="{1A062BF1-53C8-4D03-B359-0B88755CCB25}"/>
                      </a:ext>
                    </a:extLst>
                  </p:cNvPr>
                  <p:cNvSpPr/>
                  <p:nvPr/>
                </p:nvSpPr>
                <p:spPr>
                  <a:xfrm>
                    <a:off x="11801964" y="5619602"/>
                    <a:ext cx="1686984" cy="978926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  <a:alpha val="2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CN" sz="1600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panose="020B0604020202020204" pitchFamily="34" charset="0"/>
                        <a:cs typeface="Arial" panose="020B0604020202020204" pitchFamily="34" charset="0"/>
                      </a:rPr>
                      <a:t>Graph theoretic analysis</a:t>
                    </a:r>
                    <a:endParaRPr lang="zh-CN" altLang="en-US" sz="1600" dirty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6" name="箭头: 右 15">
                    <a:extLst>
                      <a:ext uri="{FF2B5EF4-FFF2-40B4-BE49-F238E27FC236}">
                        <a16:creationId xmlns:a16="http://schemas.microsoft.com/office/drawing/2014/main" id="{3C66B497-B4A3-4AFB-A65B-CE675121F34F}"/>
                      </a:ext>
                    </a:extLst>
                  </p:cNvPr>
                  <p:cNvSpPr/>
                  <p:nvPr/>
                </p:nvSpPr>
                <p:spPr>
                  <a:xfrm>
                    <a:off x="9540427" y="5950244"/>
                    <a:ext cx="228521" cy="317641"/>
                  </a:xfrm>
                  <a:prstGeom prst="rightArrow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28" name="矩形 27">
                  <a:extLst>
                    <a:ext uri="{FF2B5EF4-FFF2-40B4-BE49-F238E27FC236}">
                      <a16:creationId xmlns:a16="http://schemas.microsoft.com/office/drawing/2014/main" id="{E7786344-97C5-4898-B439-F9B2D5B21EF7}"/>
                    </a:ext>
                  </a:extLst>
                </p:cNvPr>
                <p:cNvSpPr/>
                <p:nvPr/>
              </p:nvSpPr>
              <p:spPr>
                <a:xfrm>
                  <a:off x="6252427" y="1497474"/>
                  <a:ext cx="958637" cy="655767"/>
                </a:xfrm>
                <a:prstGeom prst="rect">
                  <a:avLst/>
                </a:prstGeom>
                <a:solidFill>
                  <a:schemeClr val="bg1">
                    <a:lumMod val="95000"/>
                    <a:alpha val="2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1600" dirty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Arial" panose="020B0604020202020204" pitchFamily="34" charset="0"/>
                      <a:cs typeface="Arial" panose="020B0604020202020204" pitchFamily="34" charset="0"/>
                    </a:rPr>
                    <a:t>PCA</a:t>
                  </a:r>
                  <a:endParaRPr lang="zh-CN" altLang="en-US" sz="16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0" name="箭头: 右 29">
                  <a:extLst>
                    <a:ext uri="{FF2B5EF4-FFF2-40B4-BE49-F238E27FC236}">
                      <a16:creationId xmlns:a16="http://schemas.microsoft.com/office/drawing/2014/main" id="{C717C0B6-73F9-432A-8F97-D60A69EE16B8}"/>
                    </a:ext>
                  </a:extLst>
                </p:cNvPr>
                <p:cNvSpPr/>
                <p:nvPr/>
              </p:nvSpPr>
              <p:spPr>
                <a:xfrm>
                  <a:off x="11531196" y="1666536"/>
                  <a:ext cx="228521" cy="317641"/>
                </a:xfrm>
                <a:prstGeom prst="rightArrow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A8362548-3447-4DAB-B731-6722AE10D0A8}"/>
                  </a:ext>
                </a:extLst>
              </p:cNvPr>
              <p:cNvSpPr/>
              <p:nvPr/>
            </p:nvSpPr>
            <p:spPr>
              <a:xfrm>
                <a:off x="1152223" y="1311538"/>
                <a:ext cx="1754418" cy="942057"/>
              </a:xfrm>
              <a:prstGeom prst="rect">
                <a:avLst/>
              </a:prstGeom>
              <a:solidFill>
                <a:schemeClr val="bg1">
                  <a:lumMod val="95000"/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rial" panose="020B0604020202020204" pitchFamily="34" charset="0"/>
                    <a:cs typeface="Arial" panose="020B0604020202020204" pitchFamily="34" charset="0"/>
                  </a:rPr>
                  <a:t>Functional connectivity for each segment</a:t>
                </a:r>
                <a:endParaRPr lang="zh-CN" altLang="en-US" sz="16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54" name="组合 53">
              <a:extLst>
                <a:ext uri="{FF2B5EF4-FFF2-40B4-BE49-F238E27FC236}">
                  <a16:creationId xmlns:a16="http://schemas.microsoft.com/office/drawing/2014/main" id="{39FB2700-DD0D-4A1C-B35F-2870893C9016}"/>
                </a:ext>
              </a:extLst>
            </p:cNvPr>
            <p:cNvGrpSpPr/>
            <p:nvPr/>
          </p:nvGrpSpPr>
          <p:grpSpPr>
            <a:xfrm>
              <a:off x="572463" y="1529467"/>
              <a:ext cx="2001681" cy="4161282"/>
              <a:chOff x="366605" y="5433373"/>
              <a:chExt cx="2001681" cy="4161282"/>
            </a:xfrm>
          </p:grpSpPr>
          <p:grpSp>
            <p:nvGrpSpPr>
              <p:cNvPr id="55" name="组合 54">
                <a:extLst>
                  <a:ext uri="{FF2B5EF4-FFF2-40B4-BE49-F238E27FC236}">
                    <a16:creationId xmlns:a16="http://schemas.microsoft.com/office/drawing/2014/main" id="{BF7CEF48-07D6-4E40-A7ED-1A5B2A1D9D72}"/>
                  </a:ext>
                </a:extLst>
              </p:cNvPr>
              <p:cNvGrpSpPr/>
              <p:nvPr/>
            </p:nvGrpSpPr>
            <p:grpSpPr>
              <a:xfrm>
                <a:off x="434066" y="5433373"/>
                <a:ext cx="1934220" cy="3913285"/>
                <a:chOff x="419539" y="5563456"/>
                <a:chExt cx="1934220" cy="3913285"/>
              </a:xfrm>
            </p:grpSpPr>
            <p:sp>
              <p:nvSpPr>
                <p:cNvPr id="60" name="矩形 59">
                  <a:extLst>
                    <a:ext uri="{FF2B5EF4-FFF2-40B4-BE49-F238E27FC236}">
                      <a16:creationId xmlns:a16="http://schemas.microsoft.com/office/drawing/2014/main" id="{144F1D32-F286-41FE-9038-93073D070516}"/>
                    </a:ext>
                  </a:extLst>
                </p:cNvPr>
                <p:cNvSpPr/>
                <p:nvPr/>
              </p:nvSpPr>
              <p:spPr>
                <a:xfrm>
                  <a:off x="455782" y="6849020"/>
                  <a:ext cx="1505587" cy="675035"/>
                </a:xfrm>
                <a:prstGeom prst="rect">
                  <a:avLst/>
                </a:prstGeom>
                <a:solidFill>
                  <a:schemeClr val="bg1">
                    <a:lumMod val="95000"/>
                    <a:alpha val="2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160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Preprocessing</a:t>
                  </a:r>
                </a:p>
              </p:txBody>
            </p:sp>
            <p:sp>
              <p:nvSpPr>
                <p:cNvPr id="61" name="箭头: 右 60">
                  <a:extLst>
                    <a:ext uri="{FF2B5EF4-FFF2-40B4-BE49-F238E27FC236}">
                      <a16:creationId xmlns:a16="http://schemas.microsoft.com/office/drawing/2014/main" id="{483AD891-4A3F-47BB-9A46-7C2C5E54BE3B}"/>
                    </a:ext>
                  </a:extLst>
                </p:cNvPr>
                <p:cNvSpPr/>
                <p:nvPr/>
              </p:nvSpPr>
              <p:spPr>
                <a:xfrm>
                  <a:off x="2125238" y="9159100"/>
                  <a:ext cx="228521" cy="317641"/>
                </a:xfrm>
                <a:prstGeom prst="rightArrow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pic>
              <p:nvPicPr>
                <p:cNvPr id="62" name="图片 61">
                  <a:extLst>
                    <a:ext uri="{FF2B5EF4-FFF2-40B4-BE49-F238E27FC236}">
                      <a16:creationId xmlns:a16="http://schemas.microsoft.com/office/drawing/2014/main" id="{30C69FD0-4F53-4E0B-A566-2A2563B3910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t="1254"/>
                <a:stretch/>
              </p:blipFill>
              <p:spPr>
                <a:xfrm>
                  <a:off x="419539" y="5563456"/>
                  <a:ext cx="1500204" cy="897238"/>
                </a:xfrm>
                <a:prstGeom prst="rect">
                  <a:avLst/>
                </a:prstGeom>
              </p:spPr>
            </p:pic>
          </p:grpSp>
          <p:sp>
            <p:nvSpPr>
              <p:cNvPr id="56" name="矩形 55">
                <a:extLst>
                  <a:ext uri="{FF2B5EF4-FFF2-40B4-BE49-F238E27FC236}">
                    <a16:creationId xmlns:a16="http://schemas.microsoft.com/office/drawing/2014/main" id="{51E30A33-96C8-4970-B9B7-683FE43D6482}"/>
                  </a:ext>
                </a:extLst>
              </p:cNvPr>
              <p:cNvSpPr/>
              <p:nvPr/>
            </p:nvSpPr>
            <p:spPr>
              <a:xfrm>
                <a:off x="366605" y="8765719"/>
                <a:ext cx="1682553" cy="828936"/>
              </a:xfrm>
              <a:prstGeom prst="rect">
                <a:avLst/>
              </a:prstGeom>
              <a:solidFill>
                <a:schemeClr val="bg1">
                  <a:lumMod val="95000"/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rial" panose="020B0604020202020204" pitchFamily="34" charset="0"/>
                    <a:cs typeface="Arial" panose="020B0604020202020204" pitchFamily="34" charset="0"/>
                  </a:rPr>
                  <a:t>Stimuli based segmentation of ROI serials</a:t>
                </a:r>
              </a:p>
            </p:txBody>
          </p:sp>
          <p:sp>
            <p:nvSpPr>
              <p:cNvPr id="58" name="矩形 57">
                <a:extLst>
                  <a:ext uri="{FF2B5EF4-FFF2-40B4-BE49-F238E27FC236}">
                    <a16:creationId xmlns:a16="http://schemas.microsoft.com/office/drawing/2014/main" id="{52D2CAB9-3133-4E5C-8130-B196AE088859}"/>
                  </a:ext>
                </a:extLst>
              </p:cNvPr>
              <p:cNvSpPr/>
              <p:nvPr/>
            </p:nvSpPr>
            <p:spPr>
              <a:xfrm>
                <a:off x="510575" y="7730293"/>
                <a:ext cx="1275456" cy="675036"/>
              </a:xfrm>
              <a:prstGeom prst="rect">
                <a:avLst/>
              </a:prstGeom>
              <a:solidFill>
                <a:schemeClr val="bg1">
                  <a:lumMod val="95000"/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rial" panose="020B0604020202020204" pitchFamily="34" charset="0"/>
                    <a:cs typeface="Arial" panose="020B0604020202020204" pitchFamily="34" charset="0"/>
                  </a:rPr>
                  <a:t>Parcellation</a:t>
                </a:r>
              </a:p>
            </p:txBody>
          </p:sp>
        </p:grpSp>
        <p:sp>
          <p:nvSpPr>
            <p:cNvPr id="65" name="箭头: 右 64">
              <a:extLst>
                <a:ext uri="{FF2B5EF4-FFF2-40B4-BE49-F238E27FC236}">
                  <a16:creationId xmlns:a16="http://schemas.microsoft.com/office/drawing/2014/main" id="{663B1B76-37A9-4F9D-88F9-AB3F7876F552}"/>
                </a:ext>
              </a:extLst>
            </p:cNvPr>
            <p:cNvSpPr/>
            <p:nvPr/>
          </p:nvSpPr>
          <p:spPr>
            <a:xfrm rot="5400000">
              <a:off x="1239900" y="3511440"/>
              <a:ext cx="228521" cy="317641"/>
            </a:xfrm>
            <a:prstGeom prst="rightArrow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7" name="箭头: 右 66">
              <a:extLst>
                <a:ext uri="{FF2B5EF4-FFF2-40B4-BE49-F238E27FC236}">
                  <a16:creationId xmlns:a16="http://schemas.microsoft.com/office/drawing/2014/main" id="{2CDF21AA-17B1-4E42-9B43-C73CE84EABF0}"/>
                </a:ext>
              </a:extLst>
            </p:cNvPr>
            <p:cNvSpPr/>
            <p:nvPr/>
          </p:nvSpPr>
          <p:spPr>
            <a:xfrm rot="5400000">
              <a:off x="1155879" y="4516372"/>
              <a:ext cx="228521" cy="317641"/>
            </a:xfrm>
            <a:prstGeom prst="rightArrow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8" name="箭头: 右 67">
              <a:extLst>
                <a:ext uri="{FF2B5EF4-FFF2-40B4-BE49-F238E27FC236}">
                  <a16:creationId xmlns:a16="http://schemas.microsoft.com/office/drawing/2014/main" id="{68587D7A-2001-4979-A68E-BE1618373865}"/>
                </a:ext>
              </a:extLst>
            </p:cNvPr>
            <p:cNvSpPr/>
            <p:nvPr/>
          </p:nvSpPr>
          <p:spPr>
            <a:xfrm rot="5400000">
              <a:off x="1314699" y="2472503"/>
              <a:ext cx="228521" cy="317641"/>
            </a:xfrm>
            <a:prstGeom prst="rightArrow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0" name="矩形 9">
            <a:extLst>
              <a:ext uri="{FF2B5EF4-FFF2-40B4-BE49-F238E27FC236}">
                <a16:creationId xmlns:a16="http://schemas.microsoft.com/office/drawing/2014/main" id="{85668614-5DB6-454E-B898-A8688BC4FB68}"/>
              </a:ext>
            </a:extLst>
          </p:cNvPr>
          <p:cNvSpPr/>
          <p:nvPr/>
        </p:nvSpPr>
        <p:spPr>
          <a:xfrm>
            <a:off x="1795764" y="1412053"/>
            <a:ext cx="10564316" cy="30765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After preprocessing the fMRI data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Calculated the emotion-specific FCN for 48 regions of interest (ROI)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Unsupervised model was used to cluster the distribution of emotion-related FCN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representative network for each cluster was obtained by averaging the cluster correlation matrices.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Analyzed the FNC using theoretic analysis</a:t>
            </a:r>
            <a:endParaRPr lang="zh-CN" altLang="en-US" sz="2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486D9F1F-A2AA-488C-9CAA-092E1A56ED91}"/>
              </a:ext>
            </a:extLst>
          </p:cNvPr>
          <p:cNvSpPr/>
          <p:nvPr/>
        </p:nvSpPr>
        <p:spPr>
          <a:xfrm>
            <a:off x="9886536" y="312312"/>
            <a:ext cx="2098766" cy="46166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altLang="zh-CN" sz="2400" b="1" dirty="0">
                <a:ln/>
                <a:solidFill>
                  <a:schemeClr val="bg1"/>
                </a:solidFill>
                <a:latin typeface="Arial" panose="020B0604020202020204" pitchFamily="34" charset="0"/>
              </a:rPr>
              <a:t>Rohit </a:t>
            </a:r>
            <a:r>
              <a:rPr lang="en-US" altLang="zh-CN" sz="2400" b="1" dirty="0" err="1">
                <a:ln/>
                <a:solidFill>
                  <a:schemeClr val="bg1"/>
                </a:solidFill>
                <a:latin typeface="Arial" panose="020B0604020202020204" pitchFamily="34" charset="0"/>
              </a:rPr>
              <a:t>Misra</a:t>
            </a:r>
            <a:endParaRPr lang="en-US" altLang="zh-CN" sz="2400" b="1" dirty="0">
              <a:ln/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5075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>
            <a:extLst>
              <a:ext uri="{FF2B5EF4-FFF2-40B4-BE49-F238E27FC236}">
                <a16:creationId xmlns:a16="http://schemas.microsoft.com/office/drawing/2014/main" id="{35A2FA3C-7219-4747-BF2B-66F0885BF2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5201" y="6253018"/>
            <a:ext cx="986799" cy="337127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AC648009-E548-41F3-993B-30CFA37AC320}"/>
              </a:ext>
            </a:extLst>
          </p:cNvPr>
          <p:cNvSpPr/>
          <p:nvPr/>
        </p:nvSpPr>
        <p:spPr>
          <a:xfrm>
            <a:off x="206705" y="204204"/>
            <a:ext cx="166423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>
                <a:solidFill>
                  <a:srgbClr val="DD7FFD"/>
                </a:solidFill>
                <a:latin typeface="Arial" panose="020B0604020202020204" pitchFamily="34" charset="0"/>
              </a:rPr>
              <a:t>Results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560E1304-93BE-4F93-9431-D0BD5C73F2E1}"/>
              </a:ext>
            </a:extLst>
          </p:cNvPr>
          <p:cNvGrpSpPr/>
          <p:nvPr/>
        </p:nvGrpSpPr>
        <p:grpSpPr>
          <a:xfrm>
            <a:off x="1840284" y="1706651"/>
            <a:ext cx="3543546" cy="4948424"/>
            <a:chOff x="4925939" y="2075558"/>
            <a:chExt cx="3543546" cy="4948424"/>
          </a:xfrm>
        </p:grpSpPr>
        <p:pic>
          <p:nvPicPr>
            <p:cNvPr id="1026" name="Picture 2" descr="https://lh3.googleusercontent.com/ALVUgv-Me1_xCZBah7nWetSSBetOsQJqV991EAII9GRndl3gzq0TRsXrp6OhZm16WucwA_TUZJ61hyAsQMmhQPJ3OWvenVTgykYxom-EFgkd82nQkoADDpXQmIQWpI9Kn3rWhJuItZkP7tPc8paFgyc">
              <a:extLst>
                <a:ext uri="{FF2B5EF4-FFF2-40B4-BE49-F238E27FC236}">
                  <a16:creationId xmlns:a16="http://schemas.microsoft.com/office/drawing/2014/main" id="{1C307F6C-C2AE-461E-8D6B-5218AAC290D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617"/>
            <a:stretch/>
          </p:blipFill>
          <p:spPr bwMode="auto">
            <a:xfrm>
              <a:off x="4925939" y="3365934"/>
              <a:ext cx="3543546" cy="32518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 descr="https://lh5.googleusercontent.com/hlPLaovjQwwTCdl5lshWIcX09xUVithadwLCm4A8JfHFgOM0qmWfTXH2iWW_SrK4Y1kzclqRRVAfHU5Gi1YvNr98D-eENyECfjB6DtM5hHBAuG3zNLJUEN2Tm-hFyKRdO7Cu35-032-iziZXluYUpVI">
              <a:extLst>
                <a:ext uri="{FF2B5EF4-FFF2-40B4-BE49-F238E27FC236}">
                  <a16:creationId xmlns:a16="http://schemas.microsoft.com/office/drawing/2014/main" id="{575C2697-61D3-447C-A8D2-E324B8701A2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428"/>
            <a:stretch/>
          </p:blipFill>
          <p:spPr bwMode="auto">
            <a:xfrm>
              <a:off x="5041925" y="2075558"/>
              <a:ext cx="3311573" cy="12331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C2DA8460-B95E-4D89-B58C-DB3DC8AA2F52}"/>
                </a:ext>
              </a:extLst>
            </p:cNvPr>
            <p:cNvSpPr txBox="1"/>
            <p:nvPr/>
          </p:nvSpPr>
          <p:spPr>
            <a:xfrm>
              <a:off x="5041925" y="6623872"/>
              <a:ext cx="320151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b="1" dirty="0">
                  <a:solidFill>
                    <a:srgbClr val="DD7FFD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network-1(local network)</a:t>
              </a:r>
              <a:endParaRPr lang="zh-CN" altLang="en-US" sz="2000" b="1" dirty="0">
                <a:solidFill>
                  <a:srgbClr val="DD7FF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3223FBF0-EB8E-4507-86B3-644969155E55}"/>
              </a:ext>
            </a:extLst>
          </p:cNvPr>
          <p:cNvGrpSpPr/>
          <p:nvPr/>
        </p:nvGrpSpPr>
        <p:grpSpPr>
          <a:xfrm>
            <a:off x="5809693" y="1706651"/>
            <a:ext cx="3629382" cy="4948424"/>
            <a:chOff x="8848985" y="2075557"/>
            <a:chExt cx="3629382" cy="4948424"/>
          </a:xfrm>
        </p:grpSpPr>
        <p:pic>
          <p:nvPicPr>
            <p:cNvPr id="1030" name="Picture 6" descr="https://lh3.googleusercontent.com/TFmxE9j_ClJLSXgIuSLyyGdkl7lXzg3PyCkp7mA2fXF0oheKw7fg-s7LMLowkXw_-MWQfZBamJUMM_gdVAtNd0ZlMX2oauOg726wENvEhol7KjAi6lsLGw2o1vU8kZaOQZu5h-_-3pHInvlOknl1voE">
              <a:extLst>
                <a:ext uri="{FF2B5EF4-FFF2-40B4-BE49-F238E27FC236}">
                  <a16:creationId xmlns:a16="http://schemas.microsoft.com/office/drawing/2014/main" id="{57DD2028-DBA7-4DC6-ABB1-8B44A6D3A51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48985" y="3365934"/>
              <a:ext cx="3629382" cy="32518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6" name="Picture 12" descr="https://lh5.googleusercontent.com/mzNnKCVbdyR9ec1LJYERqLkI3G2CcyQegJ7agp3C5N6SplKRCiOVCcPBIzojs6OJfpy_S2E1k8_tskOp0Xbv4_SNf4hW8a0jInl5233JYbswjnzVA13eMTu4zdkH3FlhC3vkFT96VC7AEh-aOoa6hqk">
              <a:extLst>
                <a:ext uri="{FF2B5EF4-FFF2-40B4-BE49-F238E27FC236}">
                  <a16:creationId xmlns:a16="http://schemas.microsoft.com/office/drawing/2014/main" id="{D9F283F0-8403-421F-8401-969C38C1C1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07433" y="2075557"/>
              <a:ext cx="3274299" cy="12331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E590ACAB-5003-4021-B0DC-A6704A3840B5}"/>
                </a:ext>
              </a:extLst>
            </p:cNvPr>
            <p:cNvSpPr txBox="1"/>
            <p:nvPr/>
          </p:nvSpPr>
          <p:spPr>
            <a:xfrm>
              <a:off x="9007433" y="6623871"/>
              <a:ext cx="337303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b="1" dirty="0">
                  <a:solidFill>
                    <a:srgbClr val="DD7FFD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network-2(global network)</a:t>
              </a:r>
              <a:endParaRPr lang="zh-CN" altLang="en-US" sz="2000" b="1" dirty="0">
                <a:solidFill>
                  <a:srgbClr val="DD7FF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4" name="矩形 33">
            <a:extLst>
              <a:ext uri="{FF2B5EF4-FFF2-40B4-BE49-F238E27FC236}">
                <a16:creationId xmlns:a16="http://schemas.microsoft.com/office/drawing/2014/main" id="{75B915A8-732A-40B7-B732-693BE792EEC7}"/>
              </a:ext>
            </a:extLst>
          </p:cNvPr>
          <p:cNvSpPr/>
          <p:nvPr/>
        </p:nvSpPr>
        <p:spPr>
          <a:xfrm>
            <a:off x="155339" y="958890"/>
            <a:ext cx="11881321" cy="5778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/>
                </a:solidFill>
                <a:latin typeface="Arial" panose="020B0604020202020204" pitchFamily="34" charset="0"/>
              </a:rPr>
              <a:t>Two emotional network clusters with different connectivity characteristic were found.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0CD8732-19E9-431F-BB78-FF139D3E6F69}"/>
              </a:ext>
            </a:extLst>
          </p:cNvPr>
          <p:cNvSpPr/>
          <p:nvPr/>
        </p:nvSpPr>
        <p:spPr>
          <a:xfrm>
            <a:off x="9971314" y="224249"/>
            <a:ext cx="1898468" cy="46166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altLang="zh-CN" sz="2400" b="1" dirty="0" err="1">
                <a:ln/>
                <a:solidFill>
                  <a:schemeClr val="bg1"/>
                </a:solidFill>
                <a:latin typeface="Arial" panose="020B0604020202020204" pitchFamily="34" charset="0"/>
              </a:rPr>
              <a:t>Iosif</a:t>
            </a:r>
            <a:r>
              <a:rPr lang="en-US" altLang="zh-CN" sz="2400" b="1" dirty="0">
                <a:ln/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altLang="zh-CN" sz="2400" b="1" dirty="0" err="1">
                <a:ln/>
                <a:solidFill>
                  <a:schemeClr val="bg1"/>
                </a:solidFill>
                <a:latin typeface="Arial" panose="020B0604020202020204" pitchFamily="34" charset="0"/>
              </a:rPr>
              <a:t>Lytras</a:t>
            </a:r>
            <a:endParaRPr lang="en-US" altLang="zh-CN" sz="2400" b="1" dirty="0">
              <a:ln/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1990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6EED3654-C761-4E38-9F9D-B6FECAAF2872}"/>
              </a:ext>
            </a:extLst>
          </p:cNvPr>
          <p:cNvSpPr/>
          <p:nvPr/>
        </p:nvSpPr>
        <p:spPr>
          <a:xfrm>
            <a:off x="291751" y="268858"/>
            <a:ext cx="484940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>
                <a:solidFill>
                  <a:srgbClr val="DD7FFD"/>
                </a:solidFill>
                <a:latin typeface="Arial" panose="020B0604020202020204" pitchFamily="34" charset="0"/>
              </a:rPr>
              <a:t>Results and Conclusion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1081018-23EB-4215-9D76-6A890D9EBD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5201" y="6253018"/>
            <a:ext cx="986799" cy="337127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6AF93DC8-B03F-4CB8-A4D7-785BAB9D2AF3}"/>
              </a:ext>
            </a:extLst>
          </p:cNvPr>
          <p:cNvSpPr/>
          <p:nvPr/>
        </p:nvSpPr>
        <p:spPr>
          <a:xfrm>
            <a:off x="0" y="1072256"/>
            <a:ext cx="11733994" cy="5778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/>
                </a:solidFill>
                <a:latin typeface="Arial" panose="020B0604020202020204" pitchFamily="34" charset="0"/>
              </a:rPr>
              <a:t> Network-1 showed higher modularity and lower global efficiency than network-2.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AF9920B-9909-4249-9D7E-6C19E3D3EE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4322" y="1868729"/>
            <a:ext cx="3239672" cy="2301872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AA8A0749-E8FE-4AA4-BC26-464B6279A7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74366" y="4217833"/>
            <a:ext cx="3259628" cy="2105719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035C3239-A352-4665-A528-C92C0BBAA5D0}"/>
              </a:ext>
            </a:extLst>
          </p:cNvPr>
          <p:cNvSpPr/>
          <p:nvPr/>
        </p:nvSpPr>
        <p:spPr>
          <a:xfrm>
            <a:off x="458006" y="2046943"/>
            <a:ext cx="7698379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Network- 1 may be related to </a:t>
            </a:r>
            <a:r>
              <a:rPr lang="en-US" altLang="zh-CN" sz="2200" dirty="0">
                <a:solidFill>
                  <a:srgbClr val="DD7FF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immediate emotion recognition</a:t>
            </a:r>
            <a:r>
              <a:rPr lang="en-US" altLang="zh-CN" sz="2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involving less widespread brain connectivity.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Network - 2 may be related </a:t>
            </a:r>
            <a:r>
              <a:rPr lang="en-US" altLang="zh-CN" sz="2200" dirty="0">
                <a:solidFill>
                  <a:srgbClr val="DD7FF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subjective evaluation of emotion</a:t>
            </a:r>
            <a:r>
              <a:rPr lang="en-US" altLang="zh-CN" sz="2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involving integration of information from various brain regions.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7F85E8F-7517-4A4F-AFFF-B33F064607DD}"/>
              </a:ext>
            </a:extLst>
          </p:cNvPr>
          <p:cNvSpPr/>
          <p:nvPr/>
        </p:nvSpPr>
        <p:spPr>
          <a:xfrm>
            <a:off x="291751" y="4637706"/>
            <a:ext cx="7864634" cy="16858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representative networks provide an intuitive and effective model to capture the representation of emotion categories in the brain. 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E28393E-BB4D-4971-ADE9-61B33389D334}"/>
              </a:ext>
            </a:extLst>
          </p:cNvPr>
          <p:cNvSpPr/>
          <p:nvPr/>
        </p:nvSpPr>
        <p:spPr>
          <a:xfrm>
            <a:off x="9644729" y="303615"/>
            <a:ext cx="2194560" cy="46166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altLang="zh-CN" sz="2400" b="1" dirty="0" err="1">
                <a:ln/>
                <a:solidFill>
                  <a:schemeClr val="bg1"/>
                </a:solidFill>
                <a:latin typeface="Arial" panose="020B0604020202020204" pitchFamily="34" charset="0"/>
              </a:rPr>
              <a:t>Iraj</a:t>
            </a:r>
            <a:r>
              <a:rPr lang="en-US" altLang="zh-CN" sz="2400" b="1" dirty="0">
                <a:ln/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altLang="zh-CN" sz="2400" b="1" dirty="0" err="1">
                <a:ln/>
                <a:solidFill>
                  <a:schemeClr val="bg1"/>
                </a:solidFill>
                <a:latin typeface="Arial" panose="020B0604020202020204" pitchFamily="34" charset="0"/>
              </a:rPr>
              <a:t>Ahangari</a:t>
            </a:r>
            <a:endParaRPr lang="en-US" altLang="zh-CN" sz="2400" b="1" dirty="0">
              <a:ln/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9987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形 39" descr="焰火">
            <a:extLst>
              <a:ext uri="{FF2B5EF4-FFF2-40B4-BE49-F238E27FC236}">
                <a16:creationId xmlns:a16="http://schemas.microsoft.com/office/drawing/2014/main" id="{CA742821-C965-4227-B3CF-E4A3626D1E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61250" y="6468053"/>
            <a:ext cx="413515" cy="413515"/>
          </a:xfrm>
          <a:prstGeom prst="rect">
            <a:avLst/>
          </a:prstGeom>
        </p:spPr>
      </p:pic>
      <p:pic>
        <p:nvPicPr>
          <p:cNvPr id="42" name="图形 41" descr="舞龙">
            <a:extLst>
              <a:ext uri="{FF2B5EF4-FFF2-40B4-BE49-F238E27FC236}">
                <a16:creationId xmlns:a16="http://schemas.microsoft.com/office/drawing/2014/main" id="{A82E3753-D2FB-4E20-9425-0B4DEBC376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195774" y="6439333"/>
            <a:ext cx="413515" cy="413515"/>
          </a:xfrm>
          <a:prstGeom prst="rect">
            <a:avLst/>
          </a:prstGeom>
        </p:spPr>
      </p:pic>
      <p:pic>
        <p:nvPicPr>
          <p:cNvPr id="44" name="图形 43" descr="香槟酒杯">
            <a:extLst>
              <a:ext uri="{FF2B5EF4-FFF2-40B4-BE49-F238E27FC236}">
                <a16:creationId xmlns:a16="http://schemas.microsoft.com/office/drawing/2014/main" id="{EBA7F6D2-BFB5-4148-9C3A-D7B16804831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421248" y="6499579"/>
            <a:ext cx="331261" cy="331261"/>
          </a:xfrm>
          <a:prstGeom prst="rect">
            <a:avLst/>
          </a:prstGeom>
        </p:spPr>
      </p:pic>
      <p:pic>
        <p:nvPicPr>
          <p:cNvPr id="48" name="图形 47" descr="风铃">
            <a:extLst>
              <a:ext uri="{FF2B5EF4-FFF2-40B4-BE49-F238E27FC236}">
                <a16:creationId xmlns:a16="http://schemas.microsoft.com/office/drawing/2014/main" id="{B62312EE-E60B-4048-9A23-1EDBDBA13F5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149978" y="6512359"/>
            <a:ext cx="331813" cy="331813"/>
          </a:xfrm>
          <a:prstGeom prst="rect">
            <a:avLst/>
          </a:prstGeom>
        </p:spPr>
      </p:pic>
      <p:pic>
        <p:nvPicPr>
          <p:cNvPr id="50" name="图形 49" descr="三叶草">
            <a:extLst>
              <a:ext uri="{FF2B5EF4-FFF2-40B4-BE49-F238E27FC236}">
                <a16:creationId xmlns:a16="http://schemas.microsoft.com/office/drawing/2014/main" id="{EF929604-8064-4A28-9BEC-4CDD41F6AD0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341218" y="6534401"/>
            <a:ext cx="331813" cy="331813"/>
          </a:xfrm>
          <a:prstGeom prst="rect">
            <a:avLst/>
          </a:prstGeom>
        </p:spPr>
      </p:pic>
      <p:pic>
        <p:nvPicPr>
          <p:cNvPr id="52" name="图形 51" descr="谷物">
            <a:extLst>
              <a:ext uri="{FF2B5EF4-FFF2-40B4-BE49-F238E27FC236}">
                <a16:creationId xmlns:a16="http://schemas.microsoft.com/office/drawing/2014/main" id="{A8912677-37C8-46F3-88CF-2DAA50748AA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306691" y="6478526"/>
            <a:ext cx="401535" cy="401535"/>
          </a:xfrm>
          <a:prstGeom prst="rect">
            <a:avLst/>
          </a:prstGeom>
        </p:spPr>
      </p:pic>
      <p:pic>
        <p:nvPicPr>
          <p:cNvPr id="54" name="图形 53" descr="假日树">
            <a:extLst>
              <a:ext uri="{FF2B5EF4-FFF2-40B4-BE49-F238E27FC236}">
                <a16:creationId xmlns:a16="http://schemas.microsoft.com/office/drawing/2014/main" id="{EC57AC92-98FF-4788-B1F2-7531C32E993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8338227" y="6381226"/>
            <a:ext cx="452232" cy="452232"/>
          </a:xfrm>
          <a:prstGeom prst="rect">
            <a:avLst/>
          </a:prstGeom>
        </p:spPr>
      </p:pic>
      <p:pic>
        <p:nvPicPr>
          <p:cNvPr id="56" name="图形 55" descr="南瓜">
            <a:extLst>
              <a:ext uri="{FF2B5EF4-FFF2-40B4-BE49-F238E27FC236}">
                <a16:creationId xmlns:a16="http://schemas.microsoft.com/office/drawing/2014/main" id="{0C836746-62A3-446C-ADA7-00FDD33C14B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9376655" y="6437862"/>
            <a:ext cx="538117" cy="538117"/>
          </a:xfrm>
          <a:prstGeom prst="rect">
            <a:avLst/>
          </a:prstGeom>
        </p:spPr>
      </p:pic>
      <p:pic>
        <p:nvPicPr>
          <p:cNvPr id="58" name="图形 57" descr="雷龙">
            <a:extLst>
              <a:ext uri="{FF2B5EF4-FFF2-40B4-BE49-F238E27FC236}">
                <a16:creationId xmlns:a16="http://schemas.microsoft.com/office/drawing/2014/main" id="{9EA22404-99D8-440A-B920-220BEE4022B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0406662" y="6381120"/>
            <a:ext cx="538117" cy="538117"/>
          </a:xfrm>
          <a:prstGeom prst="rect">
            <a:avLst/>
          </a:prstGeom>
        </p:spPr>
      </p:pic>
      <p:pic>
        <p:nvPicPr>
          <p:cNvPr id="60" name="图形 59" descr="大脑">
            <a:extLst>
              <a:ext uri="{FF2B5EF4-FFF2-40B4-BE49-F238E27FC236}">
                <a16:creationId xmlns:a16="http://schemas.microsoft.com/office/drawing/2014/main" id="{1C675B1C-5B28-490F-ACA1-772B61B1D6AA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271152" y="6397656"/>
            <a:ext cx="469610" cy="46961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32F2ADAC-27C3-49F0-9712-53AA5E4EA2A0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20" t="6196" r="12647" b="1692"/>
          <a:stretch/>
        </p:blipFill>
        <p:spPr>
          <a:xfrm>
            <a:off x="1333348" y="860465"/>
            <a:ext cx="9513873" cy="5532265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B2867160-1964-4D8A-9DE9-B57E02D34E92}"/>
              </a:ext>
            </a:extLst>
          </p:cNvPr>
          <p:cNvSpPr/>
          <p:nvPr/>
        </p:nvSpPr>
        <p:spPr>
          <a:xfrm>
            <a:off x="109061" y="434038"/>
            <a:ext cx="11929519" cy="5989924"/>
          </a:xfrm>
          <a:prstGeom prst="rect">
            <a:avLst/>
          </a:prstGeom>
          <a:solidFill>
            <a:schemeClr val="tx1">
              <a:lumMod val="95000"/>
              <a:lumOff val="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EC964443-9A01-4B95-9302-A437D6462BFE}"/>
              </a:ext>
            </a:extLst>
          </p:cNvPr>
          <p:cNvSpPr/>
          <p:nvPr/>
        </p:nvSpPr>
        <p:spPr>
          <a:xfrm>
            <a:off x="5138" y="-8232"/>
            <a:ext cx="12192000" cy="6866232"/>
          </a:xfrm>
          <a:prstGeom prst="rect">
            <a:avLst/>
          </a:prstGeom>
          <a:solidFill>
            <a:schemeClr val="tx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 Rounded MT Bold" panose="020F0704030504030204" pitchFamily="34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160A08A-8A70-4355-ADB1-ABF5D569729E}"/>
              </a:ext>
            </a:extLst>
          </p:cNvPr>
          <p:cNvSpPr txBox="1"/>
          <p:nvPr/>
        </p:nvSpPr>
        <p:spPr>
          <a:xfrm>
            <a:off x="4840951" y="3908974"/>
            <a:ext cx="246574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 b="1" dirty="0">
                <a:solidFill>
                  <a:srgbClr val="DD7FF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ll MT" panose="02020503060305020303" pitchFamily="18" charset="0"/>
              </a:rPr>
              <a:t>Th</a:t>
            </a:r>
            <a:r>
              <a:rPr lang="en-US" altLang="zh-CN" sz="5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ll MT" panose="02020503060305020303" pitchFamily="18" charset="0"/>
              </a:rPr>
              <a:t>a</a:t>
            </a:r>
            <a:r>
              <a:rPr lang="en-US" altLang="zh-CN" sz="5400" b="1" dirty="0">
                <a:solidFill>
                  <a:srgbClr val="DD7FF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ll MT" panose="02020503060305020303" pitchFamily="18" charset="0"/>
              </a:rPr>
              <a:t>nks</a:t>
            </a:r>
            <a:endParaRPr lang="zh-CN" altLang="en-US" sz="5400" b="1" dirty="0">
              <a:solidFill>
                <a:srgbClr val="DD7FF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ll MT" panose="02020503060305020303" pitchFamily="18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8A20D9D-4B1D-4380-B787-DA191B37880A}"/>
              </a:ext>
            </a:extLst>
          </p:cNvPr>
          <p:cNvSpPr txBox="1"/>
          <p:nvPr/>
        </p:nvSpPr>
        <p:spPr>
          <a:xfrm>
            <a:off x="5141739" y="2071893"/>
            <a:ext cx="172354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000" b="1" dirty="0">
                <a:solidFill>
                  <a:srgbClr val="DE291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TXinwei" panose="02010800040101010101" pitchFamily="2" charset="-122"/>
                <a:ea typeface="STXinwei" panose="02010800040101010101" pitchFamily="2" charset="-122"/>
              </a:rPr>
              <a:t>感</a:t>
            </a:r>
            <a:r>
              <a:rPr lang="zh-CN" altLang="en-US" sz="6000" b="1" dirty="0">
                <a:solidFill>
                  <a:srgbClr val="FFDE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TXinwei" panose="02010800040101010101" pitchFamily="2" charset="-122"/>
                <a:ea typeface="STXinwei" panose="02010800040101010101" pitchFamily="2" charset="-122"/>
              </a:rPr>
              <a:t>谢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CE5C0ED-2608-488C-A498-1954DA78CE55}"/>
              </a:ext>
            </a:extLst>
          </p:cNvPr>
          <p:cNvSpPr/>
          <p:nvPr/>
        </p:nvSpPr>
        <p:spPr>
          <a:xfrm>
            <a:off x="0" y="3854347"/>
            <a:ext cx="332571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5400" b="1" dirty="0">
                <a:solidFill>
                  <a:srgbClr val="0D5EA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Ευχα</a:t>
            </a:r>
            <a:r>
              <a:rPr lang="zh-CN" altLang="en-US" sz="5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ρι</a:t>
            </a:r>
            <a:r>
              <a:rPr lang="zh-CN" altLang="en-US" sz="5400" b="1" dirty="0">
                <a:solidFill>
                  <a:srgbClr val="0D5EA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σ</a:t>
            </a:r>
            <a:r>
              <a:rPr lang="zh-CN" altLang="en-US" sz="5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τώ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CF24B96-BBB2-4C67-A098-13371B698C15}"/>
              </a:ext>
            </a:extLst>
          </p:cNvPr>
          <p:cNvSpPr/>
          <p:nvPr/>
        </p:nvSpPr>
        <p:spPr>
          <a:xfrm>
            <a:off x="4865864" y="5653723"/>
            <a:ext cx="2470548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5400" b="1" dirty="0">
                <a:solidFill>
                  <a:srgbClr val="FF99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ध</a:t>
            </a:r>
            <a:r>
              <a:rPr lang="zh-CN" altLang="en-US" sz="5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न्य</a:t>
            </a:r>
            <a:r>
              <a:rPr lang="zh-CN" altLang="en-US" sz="5400" b="1" dirty="0">
                <a:solidFill>
                  <a:srgbClr val="00008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वा</a:t>
            </a:r>
            <a:r>
              <a:rPr lang="zh-CN" altLang="en-US" sz="5400" b="1" dirty="0">
                <a:solidFill>
                  <a:srgbClr val="13880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द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3C8CE17-6A1F-41CD-801D-60E5B99B24F0}"/>
              </a:ext>
            </a:extLst>
          </p:cNvPr>
          <p:cNvSpPr/>
          <p:nvPr/>
        </p:nvSpPr>
        <p:spPr>
          <a:xfrm>
            <a:off x="72712" y="2109061"/>
            <a:ext cx="275267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ar-AE" altLang="zh-CN" sz="5400" b="1" dirty="0">
                <a:solidFill>
                  <a:srgbClr val="DA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سپا</a:t>
            </a:r>
            <a:r>
              <a:rPr lang="ar-AE" altLang="zh-CN" sz="5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سگز</a:t>
            </a:r>
            <a:r>
              <a:rPr lang="ar-AE" altLang="zh-CN" sz="5400" b="1" dirty="0">
                <a:solidFill>
                  <a:srgbClr val="239F4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ارم</a:t>
            </a:r>
            <a:endParaRPr lang="zh-CN" altLang="en-US" sz="5400" b="1" dirty="0">
              <a:solidFill>
                <a:srgbClr val="DA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B22AFD2F-17C0-411A-9229-35CB4B982CA6}"/>
              </a:ext>
            </a:extLst>
          </p:cNvPr>
          <p:cNvSpPr/>
          <p:nvPr/>
        </p:nvSpPr>
        <p:spPr>
          <a:xfrm>
            <a:off x="8418880" y="2109061"/>
            <a:ext cx="3737498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5400" b="1" dirty="0">
                <a:solidFill>
                  <a:srgbClr val="E30A1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Teşe</a:t>
            </a:r>
            <a:r>
              <a:rPr lang="zh-CN" altLang="en-US" sz="5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kk</a:t>
            </a:r>
            <a:r>
              <a:rPr lang="zh-CN" altLang="en-US" sz="5400" b="1" dirty="0">
                <a:solidFill>
                  <a:srgbClr val="E30A1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ü</a:t>
            </a:r>
            <a:r>
              <a:rPr lang="zh-CN" altLang="en-US" sz="5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rler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0A37F4C4-7903-4B14-B637-A9EA52AB33EC}"/>
              </a:ext>
            </a:extLst>
          </p:cNvPr>
          <p:cNvSpPr/>
          <p:nvPr/>
        </p:nvSpPr>
        <p:spPr>
          <a:xfrm>
            <a:off x="9440446" y="3938923"/>
            <a:ext cx="2470548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5400" b="1" dirty="0">
                <a:solidFill>
                  <a:srgbClr val="FF99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ध</a:t>
            </a:r>
            <a:r>
              <a:rPr lang="zh-CN" altLang="en-US" sz="5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न्य</a:t>
            </a:r>
            <a:r>
              <a:rPr lang="zh-CN" altLang="en-US" sz="5400" b="1" dirty="0">
                <a:solidFill>
                  <a:srgbClr val="00008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वा</a:t>
            </a:r>
            <a:r>
              <a:rPr lang="zh-CN" altLang="en-US" sz="5400" b="1" dirty="0">
                <a:solidFill>
                  <a:srgbClr val="13880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द</a:t>
            </a:r>
          </a:p>
        </p:txBody>
      </p:sp>
      <p:pic>
        <p:nvPicPr>
          <p:cNvPr id="27" name="图形 26" descr="无填充的笑嘻嘻表情">
            <a:extLst>
              <a:ext uri="{FF2B5EF4-FFF2-40B4-BE49-F238E27FC236}">
                <a16:creationId xmlns:a16="http://schemas.microsoft.com/office/drawing/2014/main" id="{2B341DA0-1FC9-4125-BA5D-C3B43705487D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-74085" y="-95085"/>
            <a:ext cx="914400" cy="914400"/>
          </a:xfrm>
          <a:prstGeom prst="rect">
            <a:avLst/>
          </a:prstGeom>
        </p:spPr>
      </p:pic>
      <p:pic>
        <p:nvPicPr>
          <p:cNvPr id="29" name="图形 28" descr="无填充的悲伤表情">
            <a:extLst>
              <a:ext uri="{FF2B5EF4-FFF2-40B4-BE49-F238E27FC236}">
                <a16:creationId xmlns:a16="http://schemas.microsoft.com/office/drawing/2014/main" id="{3B281BF9-E96D-44B8-8F38-6674A3200C0A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11353309" y="6010948"/>
            <a:ext cx="914400" cy="914400"/>
          </a:xfrm>
          <a:prstGeom prst="rect">
            <a:avLst/>
          </a:prstGeom>
        </p:spPr>
      </p:pic>
      <p:pic>
        <p:nvPicPr>
          <p:cNvPr id="31" name="图形 30" descr="愤怒的脸，没有填充">
            <a:extLst>
              <a:ext uri="{FF2B5EF4-FFF2-40B4-BE49-F238E27FC236}">
                <a16:creationId xmlns:a16="http://schemas.microsoft.com/office/drawing/2014/main" id="{BBE0FEF0-B6D1-4A59-832C-6BA66885BBDB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-81959" y="6028081"/>
            <a:ext cx="914400" cy="914400"/>
          </a:xfrm>
          <a:prstGeom prst="rect">
            <a:avLst/>
          </a:prstGeom>
        </p:spPr>
      </p:pic>
      <p:pic>
        <p:nvPicPr>
          <p:cNvPr id="35" name="图形 34" descr="魔鬼表情，没有填充">
            <a:extLst>
              <a:ext uri="{FF2B5EF4-FFF2-40B4-BE49-F238E27FC236}">
                <a16:creationId xmlns:a16="http://schemas.microsoft.com/office/drawing/2014/main" id="{B117F894-AB56-4E2D-88E6-E18E4750DA11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11310532" y="-11331"/>
            <a:ext cx="914400" cy="914400"/>
          </a:xfrm>
          <a:prstGeom prst="rect">
            <a:avLst/>
          </a:prstGeom>
        </p:spPr>
      </p:pic>
      <p:sp>
        <p:nvSpPr>
          <p:cNvPr id="38" name="文本框 37">
            <a:extLst>
              <a:ext uri="{FF2B5EF4-FFF2-40B4-BE49-F238E27FC236}">
                <a16:creationId xmlns:a16="http://schemas.microsoft.com/office/drawing/2014/main" id="{3A904E48-47FD-4758-8A96-D53362D2B391}"/>
              </a:ext>
            </a:extLst>
          </p:cNvPr>
          <p:cNvSpPr txBox="1"/>
          <p:nvPr/>
        </p:nvSpPr>
        <p:spPr>
          <a:xfrm>
            <a:off x="3646413" y="191255"/>
            <a:ext cx="54970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800" b="1" dirty="0">
                <a:solidFill>
                  <a:srgbClr val="DD7FF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E</a:t>
            </a:r>
            <a:r>
              <a:rPr lang="en-US" altLang="zh-CN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v</a:t>
            </a:r>
            <a:r>
              <a:rPr lang="en-US" altLang="zh-CN" sz="4800" b="1" dirty="0">
                <a:solidFill>
                  <a:srgbClr val="239F4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e</a:t>
            </a:r>
            <a:r>
              <a:rPr lang="en-US" altLang="zh-CN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ry</a:t>
            </a:r>
            <a:r>
              <a:rPr lang="en-US" altLang="zh-CN" sz="4800" b="1" dirty="0">
                <a:solidFill>
                  <a:srgbClr val="FFDE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o</a:t>
            </a:r>
            <a:r>
              <a:rPr lang="en-US" altLang="zh-CN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n</a:t>
            </a:r>
            <a:r>
              <a:rPr lang="en-US" altLang="zh-CN" sz="4800" b="1" dirty="0">
                <a:solidFill>
                  <a:srgbClr val="E30A1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e</a:t>
            </a:r>
            <a:r>
              <a:rPr lang="en-US" altLang="zh-CN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l</a:t>
            </a:r>
            <a:r>
              <a:rPr lang="en-US" altLang="zh-CN" sz="4800" b="1" dirty="0">
                <a:solidFill>
                  <a:srgbClr val="0D5EA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o</a:t>
            </a:r>
            <a:r>
              <a:rPr lang="en-US" altLang="zh-CN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v</a:t>
            </a:r>
            <a:r>
              <a:rPr lang="en-US" altLang="zh-CN" sz="4800" b="1" dirty="0">
                <a:solidFill>
                  <a:srgbClr val="DE291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e</a:t>
            </a:r>
            <a:r>
              <a:rPr lang="en-US" altLang="zh-CN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s c</a:t>
            </a:r>
            <a:r>
              <a:rPr lang="en-US" altLang="zh-CN" sz="4800" b="1" dirty="0">
                <a:solidFill>
                  <a:srgbClr val="FF99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o</a:t>
            </a:r>
            <a:r>
              <a:rPr lang="en-US" altLang="zh-CN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d</a:t>
            </a:r>
            <a:r>
              <a:rPr lang="en-US" altLang="zh-CN" sz="4800" b="1" dirty="0">
                <a:solidFill>
                  <a:srgbClr val="13880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i</a:t>
            </a:r>
            <a:r>
              <a:rPr lang="en-US" altLang="zh-CN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ng !? </a:t>
            </a:r>
            <a:endParaRPr lang="zh-CN" altLang="en-US" sz="4800" b="1" dirty="0">
              <a:solidFill>
                <a:schemeClr val="bg2">
                  <a:lumMod val="75000"/>
                </a:schemeClr>
              </a:solidFill>
              <a:latin typeface="Agency FB" panose="020B050302020202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C5A8207-FCB5-4551-B48B-E689D00E7618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1576888" y="4645017"/>
            <a:ext cx="3045097" cy="171497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BD780952-B266-4C2E-800C-D6D061E1D028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7837319" y="4674742"/>
            <a:ext cx="2908449" cy="1651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1559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1893</TotalTime>
  <Words>392</Words>
  <Application>Microsoft Office PowerPoint</Application>
  <PresentationFormat>宽屏</PresentationFormat>
  <Paragraphs>77</Paragraphs>
  <Slides>7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17" baseType="lpstr">
      <vt:lpstr>等线</vt:lpstr>
      <vt:lpstr>等线 Light</vt:lpstr>
      <vt:lpstr>STXinwei</vt:lpstr>
      <vt:lpstr>Abadi</vt:lpstr>
      <vt:lpstr>Agency FB</vt:lpstr>
      <vt:lpstr>Arial</vt:lpstr>
      <vt:lpstr>Arial Rounded MT Bold</vt:lpstr>
      <vt:lpstr>Bell MT</vt:lpstr>
      <vt:lpstr>Times New Roman</vt:lpstr>
      <vt:lpstr>Office 主题​​</vt:lpstr>
      <vt:lpstr>The representation of brain networks for emotion categories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Chenjie</dc:creator>
  <cp:lastModifiedBy>Chenjie</cp:lastModifiedBy>
  <cp:revision>108</cp:revision>
  <dcterms:created xsi:type="dcterms:W3CDTF">2022-07-13T05:32:55Z</dcterms:created>
  <dcterms:modified xsi:type="dcterms:W3CDTF">2022-07-29T09:32:56Z</dcterms:modified>
</cp:coreProperties>
</file>